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21" r:id="rId3"/>
    <p:sldId id="280" r:id="rId4"/>
    <p:sldId id="320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AB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76516" autoAdjust="0"/>
  </p:normalViewPr>
  <p:slideViewPr>
    <p:cSldViewPr snapToGrid="0">
      <p:cViewPr>
        <p:scale>
          <a:sx n="50" d="100"/>
          <a:sy n="50" d="100"/>
        </p:scale>
        <p:origin x="1757" y="269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20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0F1D-08AF-4D59-BFAC-27CEF87F083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91A43-A64F-439C-B42D-E6EC36D4A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0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491A43-A64F-439C-B42D-E6EC36D4A1D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97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491A43-A64F-439C-B42D-E6EC36D4A1D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25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491A43-A64F-439C-B42D-E6EC36D4A1D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710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491A43-A64F-439C-B42D-E6EC36D4A1D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40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491A43-A64F-439C-B42D-E6EC36D4A1D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5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82DBA-F5F5-4C23-B540-526D5004C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43DAD-DB47-4C32-8B29-78FF03D16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191CF-E3FC-49AA-BC6F-122D35644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CE4-309A-4E3B-BD03-FEFF59DF6F59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BBF3F-230D-43CE-8A44-AE9B72607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7BE8F-048F-4F72-B23D-80C367DC0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A753-6E40-43CD-9A37-28C862F28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87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59C6E-75C3-4109-8444-41A05B892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AF32B-0C09-4EB5-921B-719EDCAC3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8C3E6-090B-4A20-A6FB-7033B0A04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CE4-309A-4E3B-BD03-FEFF59DF6F59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16DE7-2E20-4AC1-BC4A-9ED602A1E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DE082-40A1-4C5D-AB4E-55CB19F6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A753-6E40-43CD-9A37-28C862F28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93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920BB5-F3FD-4571-8356-D200156BED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894BF-FC2C-4651-B0F9-9C5E2A2AB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1AF14-53CA-4B20-BA6A-D232EE1AC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CE4-309A-4E3B-BD03-FEFF59DF6F59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31A31-B34B-427E-B8EE-56B31203F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E0AF-3DA0-49E3-B946-6A00B26F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A753-6E40-43CD-9A37-28C862F28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7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6252-A914-46B0-B35B-859B2DDB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C3878-E17F-487F-BC76-3879EBFEA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D8F71-129F-41F4-8BD7-14F14526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CE4-309A-4E3B-BD03-FEFF59DF6F59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35625-A14F-4230-BED1-D131EADF4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BB8A7-89C7-442D-BAA4-B38805E9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A753-6E40-43CD-9A37-28C862F28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89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E3889-4AFA-46B6-99C9-36FC079F1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F3AA5-1918-4DC3-ACED-72947DCEE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E813E-69B4-44BD-A57D-41B01DDB5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CE4-309A-4E3B-BD03-FEFF59DF6F59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5FE78-B790-439D-B382-C7F2D3005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50692-9C9E-4069-AD1C-3AD99660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A753-6E40-43CD-9A37-28C862F28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96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920D-84A7-46FF-87DE-EF51114F9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E5EE-032C-4FAB-9A5C-D598B4E96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3ADD3-D4A4-4798-9BD8-F90C87A3C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89318-0FA7-439E-B7C8-2E0EC342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CE4-309A-4E3B-BD03-FEFF59DF6F59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3A466-8D61-48EF-9B42-C7DD37009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38BBD-431B-4B39-B193-A7A3A0C6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A753-6E40-43CD-9A37-28C862F28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86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97D5-3617-4E30-9140-B3A3C5A3F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D78E3-38B2-41CE-BF12-3B2044CD1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C229E-DB99-48B3-8B58-E0ECD6E16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3C1965-123D-447F-9BD6-84B0693D3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A1F6A-1DC3-4F68-AF47-0E7A8B3F1B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BE45C-75AA-4841-B085-09992FAE4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CE4-309A-4E3B-BD03-FEFF59DF6F59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4299A0-D8BE-4A6D-A530-F99D3E91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01EE81-58E3-4F6F-B24C-72B47B796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A753-6E40-43CD-9A37-28C862F28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38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03B6-AE21-4428-B6E3-A42B415B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A756A-544F-4D3F-AC21-0B043CC2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CE4-309A-4E3B-BD03-FEFF59DF6F59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3BF6E5-D8CA-4D95-BEFE-F7438630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8B5C26-30D7-4C29-8405-5E78063B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A753-6E40-43CD-9A37-28C862F28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6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B8907-E732-47DC-9F67-838E775BC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CE4-309A-4E3B-BD03-FEFF59DF6F59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F4E93-088D-45E6-8694-6949A64A9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0BB6B6-8C53-4BEE-81DB-3284E11E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A753-6E40-43CD-9A37-28C862F28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58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AC788-308D-4599-9CF9-518F1686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12370-D78D-46E9-B39E-F57944E16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ED6546-A838-4447-9789-7B123E0EA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230F4-2CC3-41CD-9099-24F7A4385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CE4-309A-4E3B-BD03-FEFF59DF6F59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6DD25-B13E-4EDB-A740-B3E879E8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04D90-3BCD-4075-B636-05CB0F1A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A753-6E40-43CD-9A37-28C862F28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63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1A22F-6D5A-45F7-8E2F-C3902326A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4EB8C5-CDB3-4DD1-8B04-4C8105527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4B61-CDE8-4D8A-B6E9-6E6D25207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57EA2-D11C-4449-A4F9-0C51F5303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CE4-309A-4E3B-BD03-FEFF59DF6F59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B221E-2EFB-4083-ABE1-FECFBA19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BCA0D-76A7-4EC9-9CDF-BEC3B0D4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A753-6E40-43CD-9A37-28C862F28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47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C07D76-B4E7-492F-A164-74714145D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13D78-7FD1-4748-AF27-56E91B8F8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BD3D-2687-47B9-AB3B-91E00AF66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9CE4-309A-4E3B-BD03-FEFF59DF6F59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30C73-196D-41C2-8D91-00C6501ED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C088E-9021-46F7-A3AD-29A8AA3AA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AA753-6E40-43CD-9A37-28C862F28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3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tree&#10;&#10;Description automatically generated">
            <a:extLst>
              <a:ext uri="{FF2B5EF4-FFF2-40B4-BE49-F238E27FC236}">
                <a16:creationId xmlns:a16="http://schemas.microsoft.com/office/drawing/2014/main" id="{4825AC47-CA07-47DC-8779-D586372D42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161"/>
          <a:stretch/>
        </p:blipFill>
        <p:spPr>
          <a:xfrm>
            <a:off x="0" y="-34698"/>
            <a:ext cx="12192000" cy="685253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C6EA3AA-0E71-49CA-B562-224F7171F16E}"/>
              </a:ext>
            </a:extLst>
          </p:cNvPr>
          <p:cNvSpPr txBox="1"/>
          <p:nvPr/>
        </p:nvSpPr>
        <p:spPr>
          <a:xfrm>
            <a:off x="558800" y="2237408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Poppins" panose="00000500000000000000" pitchFamily="2" charset="0"/>
                <a:cs typeface="Poppins" panose="00000500000000000000" pitchFamily="2" charset="0"/>
              </a:rPr>
              <a:t>Built by the community, for the community</a:t>
            </a:r>
          </a:p>
          <a:p>
            <a:endParaRPr lang="en-GB" sz="24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GB" sz="2400" b="1" dirty="0">
                <a:latin typeface="Poppins" panose="00000500000000000000" pitchFamily="2" charset="0"/>
                <a:cs typeface="Poppins" panose="00000500000000000000" pitchFamily="2" charset="0"/>
              </a:rPr>
              <a:t>Jenny Hindson</a:t>
            </a:r>
          </a:p>
          <a:p>
            <a:r>
              <a:rPr lang="en-GB" sz="2400" b="1" dirty="0">
                <a:latin typeface="Poppins" panose="00000500000000000000" pitchFamily="2" charset="0"/>
                <a:cs typeface="Poppins" panose="00000500000000000000" pitchFamily="2" charset="0"/>
              </a:rPr>
              <a:t>Chief Operating Officer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A3257B07-E3CA-43D3-9B39-E5A8D05BDE9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307" y="939053"/>
            <a:ext cx="4979893" cy="497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21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tree&#10;&#10;Description automatically generated">
            <a:extLst>
              <a:ext uri="{FF2B5EF4-FFF2-40B4-BE49-F238E27FC236}">
                <a16:creationId xmlns:a16="http://schemas.microsoft.com/office/drawing/2014/main" id="{4825AC47-CA07-47DC-8779-D586372D42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161"/>
          <a:stretch/>
        </p:blipFill>
        <p:spPr>
          <a:xfrm>
            <a:off x="0" y="-34698"/>
            <a:ext cx="12192000" cy="685253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C6EA3AA-0E71-49CA-B562-224F7171F16E}"/>
              </a:ext>
            </a:extLst>
          </p:cNvPr>
          <p:cNvSpPr txBox="1"/>
          <p:nvPr/>
        </p:nvSpPr>
        <p:spPr>
          <a:xfrm>
            <a:off x="558800" y="1720839"/>
            <a:ext cx="680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Poppins" panose="00000500000000000000" pitchFamily="2" charset="0"/>
                <a:cs typeface="Poppins" panose="00000500000000000000" pitchFamily="2" charset="0"/>
              </a:rPr>
              <a:t>Plants are easy, people are difficult ….but fascinating,  resourceful, joyful and powerful</a:t>
            </a:r>
          </a:p>
          <a:p>
            <a:endParaRPr lang="en-GB" sz="24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GB" sz="2400" b="1" dirty="0">
                <a:latin typeface="Poppins" panose="00000500000000000000" pitchFamily="2" charset="0"/>
                <a:cs typeface="Poppins" panose="00000500000000000000" pitchFamily="2" charset="0"/>
              </a:rPr>
              <a:t>Jenny Hindson</a:t>
            </a:r>
          </a:p>
          <a:p>
            <a:r>
              <a:rPr lang="en-GB" sz="2400" b="1" dirty="0">
                <a:latin typeface="Poppins" panose="00000500000000000000" pitchFamily="2" charset="0"/>
                <a:cs typeface="Poppins" panose="00000500000000000000" pitchFamily="2" charset="0"/>
              </a:rPr>
              <a:t>Chief Operating Officer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A3257B07-E3CA-43D3-9B39-E5A8D05BDE9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307" y="939053"/>
            <a:ext cx="4979893" cy="497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6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tree&#10;&#10;Description automatically generated">
            <a:extLst>
              <a:ext uri="{FF2B5EF4-FFF2-40B4-BE49-F238E27FC236}">
                <a16:creationId xmlns:a16="http://schemas.microsoft.com/office/drawing/2014/main" id="{3A6D7F68-2303-4CD0-9C9A-BEF4FF4C453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161"/>
          <a:stretch/>
        </p:blipFill>
        <p:spPr>
          <a:xfrm>
            <a:off x="0" y="0"/>
            <a:ext cx="12192000" cy="68525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4100E8-AE14-F9D9-6259-620A35548D4F}"/>
              </a:ext>
            </a:extLst>
          </p:cNvPr>
          <p:cNvSpPr txBox="1"/>
          <p:nvPr/>
        </p:nvSpPr>
        <p:spPr>
          <a:xfrm>
            <a:off x="1193800" y="393700"/>
            <a:ext cx="9639300" cy="165100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VISION</a:t>
            </a:r>
          </a:p>
          <a:p>
            <a:pPr algn="ctr"/>
            <a:endParaRPr lang="en-GB" sz="1050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  <a:latin typeface="Grotesque" panose="020B0504020202020204" pitchFamily="34" charset="0"/>
              </a:rPr>
              <a:t>For everyone to have access to green community spaces that are good for the community, good for nature and good for the economy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DDAC80-69C7-7ED7-595B-0BA73CA91B38}"/>
              </a:ext>
            </a:extLst>
          </p:cNvPr>
          <p:cNvSpPr txBox="1"/>
          <p:nvPr/>
        </p:nvSpPr>
        <p:spPr>
          <a:xfrm>
            <a:off x="1193800" y="2222499"/>
            <a:ext cx="9639300" cy="24311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MISSION</a:t>
            </a:r>
          </a:p>
          <a:p>
            <a:pPr algn="ctr"/>
            <a:endParaRPr lang="en-GB" sz="1050" dirty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GB" dirty="0">
                <a:solidFill>
                  <a:schemeClr val="bg1"/>
                </a:solidFill>
                <a:latin typeface="Grotesque" panose="020B0504020202020204" pitchFamily="34" charset="0"/>
              </a:rPr>
              <a:t>We will create </a:t>
            </a:r>
            <a:r>
              <a:rPr lang="en-GB" u="sng" dirty="0">
                <a:solidFill>
                  <a:schemeClr val="bg1"/>
                </a:solidFill>
                <a:latin typeface="Grotesque" panose="020B0504020202020204" pitchFamily="34" charset="0"/>
              </a:rPr>
              <a:t>the best green community space </a:t>
            </a:r>
            <a:r>
              <a:rPr lang="en-GB" dirty="0">
                <a:solidFill>
                  <a:schemeClr val="bg1"/>
                </a:solidFill>
                <a:latin typeface="Grotesque" panose="020B0504020202020204" pitchFamily="34" charset="0"/>
              </a:rPr>
              <a:t>in the UK. </a:t>
            </a:r>
          </a:p>
          <a:p>
            <a:pPr algn="ctr">
              <a:spcAft>
                <a:spcPts val="600"/>
              </a:spcAft>
            </a:pPr>
            <a:r>
              <a:rPr lang="en-GB" dirty="0">
                <a:solidFill>
                  <a:schemeClr val="bg1"/>
                </a:solidFill>
                <a:latin typeface="Grotesque" panose="020B0504020202020204" pitchFamily="34" charset="0"/>
              </a:rPr>
              <a:t>We will </a:t>
            </a:r>
            <a:r>
              <a:rPr lang="en-GB" u="sng" dirty="0">
                <a:solidFill>
                  <a:schemeClr val="bg1"/>
                </a:solidFill>
                <a:latin typeface="Grotesque" panose="020B0504020202020204" pitchFamily="34" charset="0"/>
              </a:rPr>
              <a:t>empower our community </a:t>
            </a:r>
            <a:r>
              <a:rPr lang="en-GB" dirty="0">
                <a:solidFill>
                  <a:schemeClr val="bg1"/>
                </a:solidFill>
                <a:latin typeface="Grotesque" panose="020B0504020202020204" pitchFamily="34" charset="0"/>
              </a:rPr>
              <a:t>to evolve Newquay Orchard to meet the needs of people and planet, while creating profit. </a:t>
            </a:r>
          </a:p>
          <a:p>
            <a:pPr algn="ctr">
              <a:spcAft>
                <a:spcPts val="600"/>
              </a:spcAft>
            </a:pPr>
            <a:r>
              <a:rPr lang="en-GB" dirty="0">
                <a:solidFill>
                  <a:schemeClr val="bg1"/>
                </a:solidFill>
                <a:latin typeface="Grotesque" panose="020B0504020202020204" pitchFamily="34" charset="0"/>
              </a:rPr>
              <a:t>We will use Newquay Orchard to </a:t>
            </a:r>
            <a:r>
              <a:rPr lang="en-GB" u="sng" dirty="0">
                <a:solidFill>
                  <a:schemeClr val="bg1"/>
                </a:solidFill>
                <a:latin typeface="Grotesque" panose="020B0504020202020204" pitchFamily="34" charset="0"/>
              </a:rPr>
              <a:t>demonstrate</a:t>
            </a:r>
            <a:r>
              <a:rPr lang="en-GB" dirty="0">
                <a:solidFill>
                  <a:schemeClr val="bg1"/>
                </a:solidFill>
                <a:latin typeface="Grotesque" panose="020B0504020202020204" pitchFamily="34" charset="0"/>
              </a:rPr>
              <a:t> a replicable and financially sustainable solution for communities across the UK to help them thrive and tackle local issues that are important to them.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7727AA-0F6F-5D77-C8F6-61B8CBBA8DA7}"/>
              </a:ext>
            </a:extLst>
          </p:cNvPr>
          <p:cNvSpPr txBox="1"/>
          <p:nvPr/>
        </p:nvSpPr>
        <p:spPr>
          <a:xfrm>
            <a:off x="1193800" y="4831462"/>
            <a:ext cx="9639300" cy="1493137"/>
          </a:xfrm>
          <a:prstGeom prst="rect">
            <a:avLst/>
          </a:prstGeom>
          <a:solidFill>
            <a:schemeClr val="tx1"/>
          </a:solidFill>
        </p:spPr>
        <p:txBody>
          <a:bodyPr wrap="square" numCol="2" rtlCol="0">
            <a:no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		</a:t>
            </a:r>
          </a:p>
          <a:p>
            <a:pPr algn="ctr"/>
            <a:endParaRPr lang="en-GB" sz="1100" dirty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GB" sz="2000" dirty="0">
                <a:solidFill>
                  <a:schemeClr val="bg1"/>
                </a:solidFill>
                <a:latin typeface="Grotesque" panose="020B0504020202020204" pitchFamily="34" charset="0"/>
              </a:rPr>
              <a:t>	Community</a:t>
            </a:r>
          </a:p>
          <a:p>
            <a:pPr algn="ctr">
              <a:spcAft>
                <a:spcPts val="600"/>
              </a:spcAft>
            </a:pPr>
            <a:r>
              <a:rPr lang="en-GB" sz="2000" dirty="0">
                <a:solidFill>
                  <a:schemeClr val="bg1"/>
                </a:solidFill>
                <a:latin typeface="Grotesque" panose="020B0504020202020204" pitchFamily="34" charset="0"/>
              </a:rPr>
              <a:t>	Learning</a:t>
            </a:r>
          </a:p>
          <a:p>
            <a:pPr algn="ctr">
              <a:spcAft>
                <a:spcPts val="600"/>
              </a:spcAft>
            </a:pPr>
            <a:endParaRPr lang="en-GB" sz="28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ctr">
              <a:spcAft>
                <a:spcPts val="600"/>
              </a:spcAft>
            </a:pPr>
            <a:r>
              <a:rPr lang="en-GB" sz="2000" dirty="0">
                <a:solidFill>
                  <a:schemeClr val="bg1"/>
                </a:solidFill>
                <a:latin typeface="Grotesque" panose="020B0504020202020204" pitchFamily="34" charset="0"/>
              </a:rPr>
              <a:t>Environment</a:t>
            </a:r>
          </a:p>
          <a:p>
            <a:pPr algn="ctr">
              <a:spcAft>
                <a:spcPts val="600"/>
              </a:spcAft>
            </a:pPr>
            <a:r>
              <a:rPr lang="en-GB" sz="2000" dirty="0">
                <a:solidFill>
                  <a:schemeClr val="bg1"/>
                </a:solidFill>
                <a:latin typeface="Grotesque" panose="020B0504020202020204" pitchFamily="34" charset="0"/>
              </a:rPr>
              <a:t>Integrity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2B58D3-A51E-BFCC-D629-CCF3E6506E04}"/>
              </a:ext>
            </a:extLst>
          </p:cNvPr>
          <p:cNvSpPr txBox="1"/>
          <p:nvPr/>
        </p:nvSpPr>
        <p:spPr>
          <a:xfrm>
            <a:off x="2997199" y="4843893"/>
            <a:ext cx="6197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VALUES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4137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tree&#10;&#10;Description automatically generated">
            <a:extLst>
              <a:ext uri="{FF2B5EF4-FFF2-40B4-BE49-F238E27FC236}">
                <a16:creationId xmlns:a16="http://schemas.microsoft.com/office/drawing/2014/main" id="{4825AC47-CA07-47DC-8779-D586372D42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161"/>
          <a:stretch/>
        </p:blipFill>
        <p:spPr>
          <a:xfrm>
            <a:off x="0" y="2732"/>
            <a:ext cx="12192000" cy="685253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5D15B01-3242-46F6-BDD0-B3D680FE4B2B}"/>
              </a:ext>
            </a:extLst>
          </p:cNvPr>
          <p:cNvGrpSpPr/>
          <p:nvPr/>
        </p:nvGrpSpPr>
        <p:grpSpPr>
          <a:xfrm>
            <a:off x="4368023" y="454766"/>
            <a:ext cx="7392953" cy="6093268"/>
            <a:chOff x="4368023" y="454766"/>
            <a:chExt cx="7392953" cy="609326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A093C39-27FE-C80D-7AC3-CB271129AE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4077" b="1367"/>
            <a:stretch/>
          </p:blipFill>
          <p:spPr>
            <a:xfrm>
              <a:off x="4368023" y="454766"/>
              <a:ext cx="7392953" cy="6093268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C99EF6B-0E1A-B2EA-FD01-AD4C89768F14}"/>
                </a:ext>
              </a:extLst>
            </p:cNvPr>
            <p:cNvSpPr/>
            <p:nvPr/>
          </p:nvSpPr>
          <p:spPr>
            <a:xfrm>
              <a:off x="5575302" y="1675363"/>
              <a:ext cx="1358900" cy="905484"/>
            </a:xfrm>
            <a:prstGeom prst="rect">
              <a:avLst/>
            </a:prstGeom>
            <a:solidFill>
              <a:srgbClr val="FF9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>
                  <a:solidFill>
                    <a:schemeClr val="tx1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Delivery community learning and wellbeing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52972F7-E133-379E-D736-829FE80D0615}"/>
              </a:ext>
            </a:extLst>
          </p:cNvPr>
          <p:cNvSpPr txBox="1"/>
          <p:nvPr/>
        </p:nvSpPr>
        <p:spPr>
          <a:xfrm>
            <a:off x="961888" y="1843003"/>
            <a:ext cx="38531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Poppins" panose="00000500000000000000" pitchFamily="2" charset="0"/>
                <a:cs typeface="Poppins" panose="00000500000000000000" pitchFamily="2" charset="0"/>
              </a:rPr>
              <a:t>How do we join up our thinking for maximum impact across the </a:t>
            </a:r>
            <a:r>
              <a:rPr lang="en-GB" sz="3600" b="1" u="sng" dirty="0">
                <a:latin typeface="Poppins" panose="00000500000000000000" pitchFamily="2" charset="0"/>
                <a:cs typeface="Poppins" panose="00000500000000000000" pitchFamily="2" charset="0"/>
              </a:rPr>
              <a:t>system</a:t>
            </a:r>
            <a:r>
              <a:rPr lang="en-GB" sz="3600" b="1" dirty="0">
                <a:latin typeface="Poppins" panose="00000500000000000000" pitchFamily="2" charset="0"/>
                <a:cs typeface="Poppins" panose="00000500000000000000" pitchFamily="2" charset="0"/>
              </a:rPr>
              <a:t>…for one and all?</a:t>
            </a:r>
          </a:p>
        </p:txBody>
      </p:sp>
    </p:spTree>
    <p:extLst>
      <p:ext uri="{BB962C8B-B14F-4D97-AF65-F5344CB8AC3E}">
        <p14:creationId xmlns:p14="http://schemas.microsoft.com/office/powerpoint/2010/main" val="843889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tree&#10;&#10;Description automatically generated">
            <a:extLst>
              <a:ext uri="{FF2B5EF4-FFF2-40B4-BE49-F238E27FC236}">
                <a16:creationId xmlns:a16="http://schemas.microsoft.com/office/drawing/2014/main" id="{4825AC47-CA07-47DC-8779-D586372D42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161"/>
          <a:stretch/>
        </p:blipFill>
        <p:spPr>
          <a:xfrm>
            <a:off x="0" y="0"/>
            <a:ext cx="12192000" cy="685253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A7320C6-3107-5B7C-EFDF-A8FAA4DD2ED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959" t="65039" b="1"/>
          <a:stretch/>
        </p:blipFill>
        <p:spPr>
          <a:xfrm>
            <a:off x="2783933" y="3643559"/>
            <a:ext cx="6144167" cy="31035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F3AE79-ADD7-9DCA-50C7-7A2C6BD76CB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380" t="583" r="2889" b="68015"/>
          <a:stretch/>
        </p:blipFill>
        <p:spPr>
          <a:xfrm>
            <a:off x="635000" y="1142489"/>
            <a:ext cx="5231559" cy="249726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111925-84DB-602B-C83A-C72BD08EAA8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090" t="32260" b="36337"/>
          <a:stretch/>
        </p:blipFill>
        <p:spPr>
          <a:xfrm>
            <a:off x="5864517" y="1142489"/>
            <a:ext cx="5495703" cy="24972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6FB684-3F45-A908-31E4-DF769743A2F9}"/>
              </a:ext>
            </a:extLst>
          </p:cNvPr>
          <p:cNvSpPr txBox="1"/>
          <p:nvPr/>
        </p:nvSpPr>
        <p:spPr>
          <a:xfrm>
            <a:off x="2552700" y="248079"/>
            <a:ext cx="706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latin typeface="Poppins" panose="00000500000000000000" pitchFamily="2" charset="0"/>
                <a:cs typeface="Poppins" panose="00000500000000000000" pitchFamily="2" charset="0"/>
              </a:rPr>
              <a:t>Very</a:t>
            </a:r>
            <a:r>
              <a:rPr lang="en-GB" sz="3600" b="1" dirty="0">
                <a:latin typeface="Poppins" panose="00000500000000000000" pitchFamily="2" charset="0"/>
                <a:cs typeface="Poppins" panose="00000500000000000000" pitchFamily="2" charset="0"/>
              </a:rPr>
              <a:t> good for one and all….</a:t>
            </a:r>
          </a:p>
        </p:txBody>
      </p:sp>
    </p:spTree>
    <p:extLst>
      <p:ext uri="{BB962C8B-B14F-4D97-AF65-F5344CB8AC3E}">
        <p14:creationId xmlns:p14="http://schemas.microsoft.com/office/powerpoint/2010/main" val="365551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3143</TotalTime>
  <Words>175</Words>
  <Application>Microsoft Office PowerPoint</Application>
  <PresentationFormat>Widescreen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Grotesque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Newquay Orchard</dc:creator>
  <cp:lastModifiedBy>Newquay Orchard</cp:lastModifiedBy>
  <cp:revision>206</cp:revision>
  <dcterms:created xsi:type="dcterms:W3CDTF">2020-06-01T13:15:47Z</dcterms:created>
  <dcterms:modified xsi:type="dcterms:W3CDTF">2023-05-15T14:52:21Z</dcterms:modified>
</cp:coreProperties>
</file>