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7BE823-1FFD-4760-8EF1-610F272AFEEC}" v="9" dt="2023-05-15T10:55:10.0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e Court" userId="688ff093-ff15-483d-ac6e-c808ecaab144" providerId="ADAL" clId="{BE7BE823-1FFD-4760-8EF1-610F272AFEEC}"/>
    <pc:docChg chg="undo custSel addSld delSld modSld">
      <pc:chgData name="Caroline Court" userId="688ff093-ff15-483d-ac6e-c808ecaab144" providerId="ADAL" clId="{BE7BE823-1FFD-4760-8EF1-610F272AFEEC}" dt="2023-05-15T11:12:12.829" v="396" actId="2696"/>
      <pc:docMkLst>
        <pc:docMk/>
      </pc:docMkLst>
      <pc:sldChg chg="addSp delSp modSp mod addAnim delAnim">
        <pc:chgData name="Caroline Court" userId="688ff093-ff15-483d-ac6e-c808ecaab144" providerId="ADAL" clId="{BE7BE823-1FFD-4760-8EF1-610F272AFEEC}" dt="2023-05-15T10:24:49.061" v="297" actId="26606"/>
        <pc:sldMkLst>
          <pc:docMk/>
          <pc:sldMk cId="3421202764" sldId="256"/>
        </pc:sldMkLst>
        <pc:spChg chg="mod">
          <ac:chgData name="Caroline Court" userId="688ff093-ff15-483d-ac6e-c808ecaab144" providerId="ADAL" clId="{BE7BE823-1FFD-4760-8EF1-610F272AFEEC}" dt="2023-05-15T10:24:49.061" v="297" actId="26606"/>
          <ac:spMkLst>
            <pc:docMk/>
            <pc:sldMk cId="3421202764" sldId="256"/>
            <ac:spMk id="2" creationId="{01D3A41F-FBB5-B215-BDD1-9538DBCCC2B5}"/>
          </ac:spMkLst>
        </pc:spChg>
        <pc:spChg chg="mod">
          <ac:chgData name="Caroline Court" userId="688ff093-ff15-483d-ac6e-c808ecaab144" providerId="ADAL" clId="{BE7BE823-1FFD-4760-8EF1-610F272AFEEC}" dt="2023-05-15T10:24:49.061" v="297" actId="26606"/>
          <ac:spMkLst>
            <pc:docMk/>
            <pc:sldMk cId="3421202764" sldId="256"/>
            <ac:spMk id="3" creationId="{865512D1-C726-3A51-7636-DAB3BDC4C322}"/>
          </ac:spMkLst>
        </pc:spChg>
        <pc:spChg chg="add del">
          <ac:chgData name="Caroline Court" userId="688ff093-ff15-483d-ac6e-c808ecaab144" providerId="ADAL" clId="{BE7BE823-1FFD-4760-8EF1-610F272AFEEC}" dt="2023-05-15T10:24:04.378" v="295" actId="26606"/>
          <ac:spMkLst>
            <pc:docMk/>
            <pc:sldMk cId="3421202764" sldId="256"/>
            <ac:spMk id="8" creationId="{4E1BEB12-92AF-4445-98AD-4C7756E7C93B}"/>
          </ac:spMkLst>
        </pc:spChg>
        <pc:spChg chg="add del">
          <ac:chgData name="Caroline Court" userId="688ff093-ff15-483d-ac6e-c808ecaab144" providerId="ADAL" clId="{BE7BE823-1FFD-4760-8EF1-610F272AFEEC}" dt="2023-05-15T10:24:04.378" v="295" actId="26606"/>
          <ac:spMkLst>
            <pc:docMk/>
            <pc:sldMk cId="3421202764" sldId="256"/>
            <ac:spMk id="10" creationId="{D0522C2C-7B5C-48A7-A969-03941E5D2E76}"/>
          </ac:spMkLst>
        </pc:spChg>
        <pc:spChg chg="add del">
          <ac:chgData name="Caroline Court" userId="688ff093-ff15-483d-ac6e-c808ecaab144" providerId="ADAL" clId="{BE7BE823-1FFD-4760-8EF1-610F272AFEEC}" dt="2023-05-15T10:24:04.378" v="295" actId="26606"/>
          <ac:spMkLst>
            <pc:docMk/>
            <pc:sldMk cId="3421202764" sldId="256"/>
            <ac:spMk id="12" creationId="{9C682A1A-5B2D-4111-BBD6-620165633E5B}"/>
          </ac:spMkLst>
        </pc:spChg>
        <pc:spChg chg="add del">
          <ac:chgData name="Caroline Court" userId="688ff093-ff15-483d-ac6e-c808ecaab144" providerId="ADAL" clId="{BE7BE823-1FFD-4760-8EF1-610F272AFEEC}" dt="2023-05-15T10:24:04.378" v="295" actId="26606"/>
          <ac:spMkLst>
            <pc:docMk/>
            <pc:sldMk cId="3421202764" sldId="256"/>
            <ac:spMk id="14" creationId="{D6EE29F2-D77F-4BD0-A20B-334D316A1C9D}"/>
          </ac:spMkLst>
        </pc:spChg>
        <pc:spChg chg="add del">
          <ac:chgData name="Caroline Court" userId="688ff093-ff15-483d-ac6e-c808ecaab144" providerId="ADAL" clId="{BE7BE823-1FFD-4760-8EF1-610F272AFEEC}" dt="2023-05-15T10:24:04.378" v="295" actId="26606"/>
          <ac:spMkLst>
            <pc:docMk/>
            <pc:sldMk cId="3421202764" sldId="256"/>
            <ac:spMk id="16" creationId="{22D09ED2-868F-42C6-866E-F92E0CEF314F}"/>
          </ac:spMkLst>
        </pc:spChg>
        <pc:spChg chg="add del">
          <ac:chgData name="Caroline Court" userId="688ff093-ff15-483d-ac6e-c808ecaab144" providerId="ADAL" clId="{BE7BE823-1FFD-4760-8EF1-610F272AFEEC}" dt="2023-05-15T10:23:59.164" v="290" actId="26606"/>
          <ac:spMkLst>
            <pc:docMk/>
            <pc:sldMk cId="3421202764" sldId="256"/>
            <ac:spMk id="21" creationId="{D278ADA9-6383-4BDD-80D2-8899A402687B}"/>
          </ac:spMkLst>
        </pc:spChg>
        <pc:spChg chg="add del">
          <ac:chgData name="Caroline Court" userId="688ff093-ff15-483d-ac6e-c808ecaab144" providerId="ADAL" clId="{BE7BE823-1FFD-4760-8EF1-610F272AFEEC}" dt="2023-05-15T10:23:25.605" v="288" actId="26606"/>
          <ac:spMkLst>
            <pc:docMk/>
            <pc:sldMk cId="3421202764" sldId="256"/>
            <ac:spMk id="23" creationId="{65219498-D544-41AC-98FE-8F956EF66A62}"/>
          </ac:spMkLst>
        </pc:spChg>
        <pc:spChg chg="add del">
          <ac:chgData name="Caroline Court" userId="688ff093-ff15-483d-ac6e-c808ecaab144" providerId="ADAL" clId="{BE7BE823-1FFD-4760-8EF1-610F272AFEEC}" dt="2023-05-15T10:23:25.605" v="288" actId="26606"/>
          <ac:spMkLst>
            <pc:docMk/>
            <pc:sldMk cId="3421202764" sldId="256"/>
            <ac:spMk id="25" creationId="{F500DBFC-17A9-4E0A-AEE2-A49F9AEEF0FD}"/>
          </ac:spMkLst>
        </pc:spChg>
        <pc:spChg chg="add del">
          <ac:chgData name="Caroline Court" userId="688ff093-ff15-483d-ac6e-c808ecaab144" providerId="ADAL" clId="{BE7BE823-1FFD-4760-8EF1-610F272AFEEC}" dt="2023-05-15T10:24:04.365" v="294" actId="26606"/>
          <ac:spMkLst>
            <pc:docMk/>
            <pc:sldMk cId="3421202764" sldId="256"/>
            <ac:spMk id="29" creationId="{B0EE8A42-107A-4D4C-8D56-BBAE95C7FC0D}"/>
          </ac:spMkLst>
        </pc:spChg>
        <pc:spChg chg="add del">
          <ac:chgData name="Caroline Court" userId="688ff093-ff15-483d-ac6e-c808ecaab144" providerId="ADAL" clId="{BE7BE823-1FFD-4760-8EF1-610F272AFEEC}" dt="2023-05-15T10:23:59.164" v="290" actId="26606"/>
          <ac:spMkLst>
            <pc:docMk/>
            <pc:sldMk cId="3421202764" sldId="256"/>
            <ac:spMk id="33" creationId="{484B7147-B0F6-40ED-B5A2-FF72BC8198B6}"/>
          </ac:spMkLst>
        </pc:spChg>
        <pc:spChg chg="add del">
          <ac:chgData name="Caroline Court" userId="688ff093-ff15-483d-ac6e-c808ecaab144" providerId="ADAL" clId="{BE7BE823-1FFD-4760-8EF1-610F272AFEEC}" dt="2023-05-15T10:23:59.164" v="290" actId="26606"/>
          <ac:spMkLst>
            <pc:docMk/>
            <pc:sldMk cId="3421202764" sldId="256"/>
            <ac:spMk id="34" creationId="{B36D2DE0-0628-4A9A-A59D-7BA8B5EB3022}"/>
          </ac:spMkLst>
        </pc:spChg>
        <pc:spChg chg="add del">
          <ac:chgData name="Caroline Court" userId="688ff093-ff15-483d-ac6e-c808ecaab144" providerId="ADAL" clId="{BE7BE823-1FFD-4760-8EF1-610F272AFEEC}" dt="2023-05-15T10:23:59.164" v="290" actId="26606"/>
          <ac:spMkLst>
            <pc:docMk/>
            <pc:sldMk cId="3421202764" sldId="256"/>
            <ac:spMk id="35" creationId="{48E405C9-94BE-41DA-928C-DEC9A8550E9F}"/>
          </ac:spMkLst>
        </pc:spChg>
        <pc:spChg chg="add del">
          <ac:chgData name="Caroline Court" userId="688ff093-ff15-483d-ac6e-c808ecaab144" providerId="ADAL" clId="{BE7BE823-1FFD-4760-8EF1-610F272AFEEC}" dt="2023-05-15T10:23:59.164" v="290" actId="26606"/>
          <ac:spMkLst>
            <pc:docMk/>
            <pc:sldMk cId="3421202764" sldId="256"/>
            <ac:spMk id="36" creationId="{D2091A72-D5BB-42AC-8FD3-F7747D90861E}"/>
          </ac:spMkLst>
        </pc:spChg>
        <pc:spChg chg="add del">
          <ac:chgData name="Caroline Court" userId="688ff093-ff15-483d-ac6e-c808ecaab144" providerId="ADAL" clId="{BE7BE823-1FFD-4760-8EF1-610F272AFEEC}" dt="2023-05-15T10:23:59.164" v="290" actId="26606"/>
          <ac:spMkLst>
            <pc:docMk/>
            <pc:sldMk cId="3421202764" sldId="256"/>
            <ac:spMk id="37" creationId="{6ED12BFC-A737-46AF-8411-481112D54B0C}"/>
          </ac:spMkLst>
        </pc:spChg>
        <pc:spChg chg="add del">
          <ac:chgData name="Caroline Court" userId="688ff093-ff15-483d-ac6e-c808ecaab144" providerId="ADAL" clId="{BE7BE823-1FFD-4760-8EF1-610F272AFEEC}" dt="2023-05-15T10:24:04.365" v="294" actId="26606"/>
          <ac:spMkLst>
            <pc:docMk/>
            <pc:sldMk cId="3421202764" sldId="256"/>
            <ac:spMk id="39" creationId="{A7895A40-19A4-42D6-9D30-DBC1E8002635}"/>
          </ac:spMkLst>
        </pc:spChg>
        <pc:spChg chg="add del">
          <ac:chgData name="Caroline Court" userId="688ff093-ff15-483d-ac6e-c808ecaab144" providerId="ADAL" clId="{BE7BE823-1FFD-4760-8EF1-610F272AFEEC}" dt="2023-05-15T10:24:04.365" v="294" actId="26606"/>
          <ac:spMkLst>
            <pc:docMk/>
            <pc:sldMk cId="3421202764" sldId="256"/>
            <ac:spMk id="40" creationId="{02F429C4-ABC9-46FC-818A-B5429CDE4A96}"/>
          </ac:spMkLst>
        </pc:spChg>
        <pc:spChg chg="add del">
          <ac:chgData name="Caroline Court" userId="688ff093-ff15-483d-ac6e-c808ecaab144" providerId="ADAL" clId="{BE7BE823-1FFD-4760-8EF1-610F272AFEEC}" dt="2023-05-15T10:24:04.365" v="294" actId="26606"/>
          <ac:spMkLst>
            <pc:docMk/>
            <pc:sldMk cId="3421202764" sldId="256"/>
            <ac:spMk id="41" creationId="{2CEF98E4-3709-4952-8F42-2305CCE34FA3}"/>
          </ac:spMkLst>
        </pc:spChg>
        <pc:spChg chg="add del">
          <ac:chgData name="Caroline Court" userId="688ff093-ff15-483d-ac6e-c808ecaab144" providerId="ADAL" clId="{BE7BE823-1FFD-4760-8EF1-610F272AFEEC}" dt="2023-05-15T10:24:04.365" v="294" actId="26606"/>
          <ac:spMkLst>
            <pc:docMk/>
            <pc:sldMk cId="3421202764" sldId="256"/>
            <ac:spMk id="42" creationId="{F10BCCF5-D685-47FF-B675-647EAEB72C8E}"/>
          </ac:spMkLst>
        </pc:spChg>
        <pc:spChg chg="add del">
          <ac:chgData name="Caroline Court" userId="688ff093-ff15-483d-ac6e-c808ecaab144" providerId="ADAL" clId="{BE7BE823-1FFD-4760-8EF1-610F272AFEEC}" dt="2023-05-15T10:24:49.061" v="297" actId="26606"/>
          <ac:spMkLst>
            <pc:docMk/>
            <pc:sldMk cId="3421202764" sldId="256"/>
            <ac:spMk id="44" creationId="{943CAA20-3569-4189-9E48-239A229A86CA}"/>
          </ac:spMkLst>
        </pc:spChg>
        <pc:spChg chg="add del">
          <ac:chgData name="Caroline Court" userId="688ff093-ff15-483d-ac6e-c808ecaab144" providerId="ADAL" clId="{BE7BE823-1FFD-4760-8EF1-610F272AFEEC}" dt="2023-05-15T10:24:49.061" v="297" actId="26606"/>
          <ac:spMkLst>
            <pc:docMk/>
            <pc:sldMk cId="3421202764" sldId="256"/>
            <ac:spMk id="45" creationId="{DA542B6D-E775-4832-91DC-2D20F857813A}"/>
          </ac:spMkLst>
        </pc:spChg>
        <pc:spChg chg="add">
          <ac:chgData name="Caroline Court" userId="688ff093-ff15-483d-ac6e-c808ecaab144" providerId="ADAL" clId="{BE7BE823-1FFD-4760-8EF1-610F272AFEEC}" dt="2023-05-15T10:24:49.061" v="297" actId="26606"/>
          <ac:spMkLst>
            <pc:docMk/>
            <pc:sldMk cId="3421202764" sldId="256"/>
            <ac:spMk id="50" creationId="{D278ADA9-6383-4BDD-80D2-8899A402687B}"/>
          </ac:spMkLst>
        </pc:spChg>
        <pc:spChg chg="add">
          <ac:chgData name="Caroline Court" userId="688ff093-ff15-483d-ac6e-c808ecaab144" providerId="ADAL" clId="{BE7BE823-1FFD-4760-8EF1-610F272AFEEC}" dt="2023-05-15T10:24:49.061" v="297" actId="26606"/>
          <ac:spMkLst>
            <pc:docMk/>
            <pc:sldMk cId="3421202764" sldId="256"/>
            <ac:spMk id="52" creationId="{484B7147-B0F6-40ED-B5A2-FF72BC8198B6}"/>
          </ac:spMkLst>
        </pc:spChg>
        <pc:spChg chg="add">
          <ac:chgData name="Caroline Court" userId="688ff093-ff15-483d-ac6e-c808ecaab144" providerId="ADAL" clId="{BE7BE823-1FFD-4760-8EF1-610F272AFEEC}" dt="2023-05-15T10:24:49.061" v="297" actId="26606"/>
          <ac:spMkLst>
            <pc:docMk/>
            <pc:sldMk cId="3421202764" sldId="256"/>
            <ac:spMk id="54" creationId="{B36D2DE0-0628-4A9A-A59D-7BA8B5EB3022}"/>
          </ac:spMkLst>
        </pc:spChg>
        <pc:spChg chg="add">
          <ac:chgData name="Caroline Court" userId="688ff093-ff15-483d-ac6e-c808ecaab144" providerId="ADAL" clId="{BE7BE823-1FFD-4760-8EF1-610F272AFEEC}" dt="2023-05-15T10:24:49.061" v="297" actId="26606"/>
          <ac:spMkLst>
            <pc:docMk/>
            <pc:sldMk cId="3421202764" sldId="256"/>
            <ac:spMk id="56" creationId="{48E405C9-94BE-41DA-928C-DEC9A8550E9F}"/>
          </ac:spMkLst>
        </pc:spChg>
        <pc:spChg chg="add">
          <ac:chgData name="Caroline Court" userId="688ff093-ff15-483d-ac6e-c808ecaab144" providerId="ADAL" clId="{BE7BE823-1FFD-4760-8EF1-610F272AFEEC}" dt="2023-05-15T10:24:49.061" v="297" actId="26606"/>
          <ac:spMkLst>
            <pc:docMk/>
            <pc:sldMk cId="3421202764" sldId="256"/>
            <ac:spMk id="58" creationId="{D2091A72-D5BB-42AC-8FD3-F7747D90861E}"/>
          </ac:spMkLst>
        </pc:spChg>
        <pc:spChg chg="add">
          <ac:chgData name="Caroline Court" userId="688ff093-ff15-483d-ac6e-c808ecaab144" providerId="ADAL" clId="{BE7BE823-1FFD-4760-8EF1-610F272AFEEC}" dt="2023-05-15T10:24:49.061" v="297" actId="26606"/>
          <ac:spMkLst>
            <pc:docMk/>
            <pc:sldMk cId="3421202764" sldId="256"/>
            <ac:spMk id="60" creationId="{6ED12BFC-A737-46AF-8411-481112D54B0C}"/>
          </ac:spMkLst>
        </pc:spChg>
        <pc:grpChg chg="add del">
          <ac:chgData name="Caroline Court" userId="688ff093-ff15-483d-ac6e-c808ecaab144" providerId="ADAL" clId="{BE7BE823-1FFD-4760-8EF1-610F272AFEEC}" dt="2023-05-15T10:23:25.605" v="288" actId="26606"/>
          <ac:grpSpMkLst>
            <pc:docMk/>
            <pc:sldMk cId="3421202764" sldId="256"/>
            <ac:grpSpMk id="27" creationId="{D74613BB-817C-4C4F-8A24-4936F2F064C0}"/>
          </ac:grpSpMkLst>
        </pc:grpChg>
        <pc:picChg chg="add del">
          <ac:chgData name="Caroline Court" userId="688ff093-ff15-483d-ac6e-c808ecaab144" providerId="ADAL" clId="{BE7BE823-1FFD-4760-8EF1-610F272AFEEC}" dt="2023-05-15T10:23:25.605" v="288" actId="26606"/>
          <ac:picMkLst>
            <pc:docMk/>
            <pc:sldMk cId="3421202764" sldId="256"/>
            <ac:picMk id="20" creationId="{4BE0D78E-7F80-A3F4-9B79-A2E48F5B8B55}"/>
          </ac:picMkLst>
        </pc:picChg>
      </pc:sldChg>
      <pc:sldChg chg="addSp delSp modSp mod setBg">
        <pc:chgData name="Caroline Court" userId="688ff093-ff15-483d-ac6e-c808ecaab144" providerId="ADAL" clId="{BE7BE823-1FFD-4760-8EF1-610F272AFEEC}" dt="2023-05-15T10:52:19.514" v="352" actId="26606"/>
        <pc:sldMkLst>
          <pc:docMk/>
          <pc:sldMk cId="1789594622" sldId="257"/>
        </pc:sldMkLst>
        <pc:spChg chg="mod">
          <ac:chgData name="Caroline Court" userId="688ff093-ff15-483d-ac6e-c808ecaab144" providerId="ADAL" clId="{BE7BE823-1FFD-4760-8EF1-610F272AFEEC}" dt="2023-05-15T10:52:19.514" v="352" actId="26606"/>
          <ac:spMkLst>
            <pc:docMk/>
            <pc:sldMk cId="1789594622" sldId="257"/>
            <ac:spMk id="2" creationId="{E45E0EF0-95D1-89CB-C23A-2355001228C8}"/>
          </ac:spMkLst>
        </pc:spChg>
        <pc:spChg chg="mod">
          <ac:chgData name="Caroline Court" userId="688ff093-ff15-483d-ac6e-c808ecaab144" providerId="ADAL" clId="{BE7BE823-1FFD-4760-8EF1-610F272AFEEC}" dt="2023-05-15T10:52:19.514" v="352" actId="26606"/>
          <ac:spMkLst>
            <pc:docMk/>
            <pc:sldMk cId="1789594622" sldId="257"/>
            <ac:spMk id="3" creationId="{9B1E53AF-090D-7EE3-0496-6EAE0AB92AC2}"/>
          </ac:spMkLst>
        </pc:spChg>
        <pc:spChg chg="add">
          <ac:chgData name="Caroline Court" userId="688ff093-ff15-483d-ac6e-c808ecaab144" providerId="ADAL" clId="{BE7BE823-1FFD-4760-8EF1-610F272AFEEC}" dt="2023-05-15T10:52:19.514" v="352" actId="26606"/>
          <ac:spMkLst>
            <pc:docMk/>
            <pc:sldMk cId="1789594622" sldId="257"/>
            <ac:spMk id="5" creationId="{907EF6B7-1338-4443-8C46-6A318D952DFD}"/>
          </ac:spMkLst>
        </pc:spChg>
        <pc:spChg chg="add">
          <ac:chgData name="Caroline Court" userId="688ff093-ff15-483d-ac6e-c808ecaab144" providerId="ADAL" clId="{BE7BE823-1FFD-4760-8EF1-610F272AFEEC}" dt="2023-05-15T10:52:19.514" v="352" actId="26606"/>
          <ac:spMkLst>
            <pc:docMk/>
            <pc:sldMk cId="1789594622" sldId="257"/>
            <ac:spMk id="6" creationId="{DAAE4CDD-124C-4DCF-9584-B6033B545DD5}"/>
          </ac:spMkLst>
        </pc:spChg>
        <pc:spChg chg="add">
          <ac:chgData name="Caroline Court" userId="688ff093-ff15-483d-ac6e-c808ecaab144" providerId="ADAL" clId="{BE7BE823-1FFD-4760-8EF1-610F272AFEEC}" dt="2023-05-15T10:52:19.514" v="352" actId="26606"/>
          <ac:spMkLst>
            <pc:docMk/>
            <pc:sldMk cId="1789594622" sldId="257"/>
            <ac:spMk id="7" creationId="{081E4A58-353D-44AE-B2FC-2A74E2E400F7}"/>
          </ac:spMkLst>
        </pc:spChg>
        <pc:spChg chg="add del">
          <ac:chgData name="Caroline Court" userId="688ff093-ff15-483d-ac6e-c808ecaab144" providerId="ADAL" clId="{BE7BE823-1FFD-4760-8EF1-610F272AFEEC}" dt="2023-05-15T10:28:00.508" v="299" actId="26606"/>
          <ac:spMkLst>
            <pc:docMk/>
            <pc:sldMk cId="1789594622" sldId="257"/>
            <ac:spMk id="8" creationId="{389575E1-3389-451A-A5F7-27854C25C599}"/>
          </ac:spMkLst>
        </pc:spChg>
        <pc:spChg chg="add del">
          <ac:chgData name="Caroline Court" userId="688ff093-ff15-483d-ac6e-c808ecaab144" providerId="ADAL" clId="{BE7BE823-1FFD-4760-8EF1-610F272AFEEC}" dt="2023-05-15T10:28:00.508" v="299" actId="26606"/>
          <ac:spMkLst>
            <pc:docMk/>
            <pc:sldMk cId="1789594622" sldId="257"/>
            <ac:spMk id="10" creationId="{A53CCC5C-D88E-40FB-B30B-23DCDBD01D37}"/>
          </ac:spMkLst>
        </pc:spChg>
        <pc:spChg chg="add del">
          <ac:chgData name="Caroline Court" userId="688ff093-ff15-483d-ac6e-c808ecaab144" providerId="ADAL" clId="{BE7BE823-1FFD-4760-8EF1-610F272AFEEC}" dt="2023-05-15T10:28:00.508" v="299" actId="26606"/>
          <ac:spMkLst>
            <pc:docMk/>
            <pc:sldMk cId="1789594622" sldId="257"/>
            <ac:spMk id="12" creationId="{081E4A58-353D-44AE-B2FC-2A74E2E400F7}"/>
          </ac:spMkLst>
        </pc:spChg>
      </pc:sldChg>
      <pc:sldChg chg="addSp delSp modSp mod setBg setClrOvrMap">
        <pc:chgData name="Caroline Court" userId="688ff093-ff15-483d-ac6e-c808ecaab144" providerId="ADAL" clId="{BE7BE823-1FFD-4760-8EF1-610F272AFEEC}" dt="2023-05-15T10:57:04.950" v="394" actId="27636"/>
        <pc:sldMkLst>
          <pc:docMk/>
          <pc:sldMk cId="3693014340" sldId="259"/>
        </pc:sldMkLst>
        <pc:spChg chg="mod">
          <ac:chgData name="Caroline Court" userId="688ff093-ff15-483d-ac6e-c808ecaab144" providerId="ADAL" clId="{BE7BE823-1FFD-4760-8EF1-610F272AFEEC}" dt="2023-05-15T10:56:28.036" v="388" actId="26606"/>
          <ac:spMkLst>
            <pc:docMk/>
            <pc:sldMk cId="3693014340" sldId="259"/>
            <ac:spMk id="2" creationId="{E6F57C22-782E-D2B1-6FA9-6C56A5A729B4}"/>
          </ac:spMkLst>
        </pc:spChg>
        <pc:spChg chg="mod">
          <ac:chgData name="Caroline Court" userId="688ff093-ff15-483d-ac6e-c808ecaab144" providerId="ADAL" clId="{BE7BE823-1FFD-4760-8EF1-610F272AFEEC}" dt="2023-05-15T10:57:04.950" v="394" actId="27636"/>
          <ac:spMkLst>
            <pc:docMk/>
            <pc:sldMk cId="3693014340" sldId="259"/>
            <ac:spMk id="3" creationId="{97C434AB-BA7C-1440-BF3C-24C7C74E4593}"/>
          </ac:spMkLst>
        </pc:spChg>
        <pc:spChg chg="add del">
          <ac:chgData name="Caroline Court" userId="688ff093-ff15-483d-ac6e-c808ecaab144" providerId="ADAL" clId="{BE7BE823-1FFD-4760-8EF1-610F272AFEEC}" dt="2023-05-15T10:52:38.938" v="354" actId="26606"/>
          <ac:spMkLst>
            <pc:docMk/>
            <pc:sldMk cId="3693014340" sldId="259"/>
            <ac:spMk id="10" creationId="{F13C74B1-5B17-4795-BED0-7140497B445A}"/>
          </ac:spMkLst>
        </pc:spChg>
        <pc:spChg chg="add del">
          <ac:chgData name="Caroline Court" userId="688ff093-ff15-483d-ac6e-c808ecaab144" providerId="ADAL" clId="{BE7BE823-1FFD-4760-8EF1-610F272AFEEC}" dt="2023-05-15T10:52:38.938" v="354" actId="26606"/>
          <ac:spMkLst>
            <pc:docMk/>
            <pc:sldMk cId="3693014340" sldId="259"/>
            <ac:spMk id="12" creationId="{D4974D33-8DC5-464E-8C6D-BE58F0669C17}"/>
          </ac:spMkLst>
        </pc:spChg>
        <pc:spChg chg="add del">
          <ac:chgData name="Caroline Court" userId="688ff093-ff15-483d-ac6e-c808ecaab144" providerId="ADAL" clId="{BE7BE823-1FFD-4760-8EF1-610F272AFEEC}" dt="2023-05-15T10:52:50.286" v="356" actId="26606"/>
          <ac:spMkLst>
            <pc:docMk/>
            <pc:sldMk cId="3693014340" sldId="259"/>
            <ac:spMk id="14" creationId="{362810D9-2C5A-477D-949C-C191895477F3}"/>
          </ac:spMkLst>
        </pc:spChg>
        <pc:spChg chg="add del">
          <ac:chgData name="Caroline Court" userId="688ff093-ff15-483d-ac6e-c808ecaab144" providerId="ADAL" clId="{BE7BE823-1FFD-4760-8EF1-610F272AFEEC}" dt="2023-05-15T10:52:50.286" v="356" actId="26606"/>
          <ac:spMkLst>
            <pc:docMk/>
            <pc:sldMk cId="3693014340" sldId="259"/>
            <ac:spMk id="15" creationId="{081E4A58-353D-44AE-B2FC-2A74E2E400F7}"/>
          </ac:spMkLst>
        </pc:spChg>
        <pc:spChg chg="add del">
          <ac:chgData name="Caroline Court" userId="688ff093-ff15-483d-ac6e-c808ecaab144" providerId="ADAL" clId="{BE7BE823-1FFD-4760-8EF1-610F272AFEEC}" dt="2023-05-15T10:52:55.291" v="358" actId="26606"/>
          <ac:spMkLst>
            <pc:docMk/>
            <pc:sldMk cId="3693014340" sldId="259"/>
            <ac:spMk id="16" creationId="{3873B707-463F-40B0-8227-E8CC6C67EB25}"/>
          </ac:spMkLst>
        </pc:spChg>
        <pc:spChg chg="add del">
          <ac:chgData name="Caroline Court" userId="688ff093-ff15-483d-ac6e-c808ecaab144" providerId="ADAL" clId="{BE7BE823-1FFD-4760-8EF1-610F272AFEEC}" dt="2023-05-15T10:52:55.291" v="358" actId="26606"/>
          <ac:spMkLst>
            <pc:docMk/>
            <pc:sldMk cId="3693014340" sldId="259"/>
            <ac:spMk id="17" creationId="{201CC55D-ED54-4C5C-95E6-10947BD1103B}"/>
          </ac:spMkLst>
        </pc:spChg>
        <pc:spChg chg="add del">
          <ac:chgData name="Caroline Court" userId="688ff093-ff15-483d-ac6e-c808ecaab144" providerId="ADAL" clId="{BE7BE823-1FFD-4760-8EF1-610F272AFEEC}" dt="2023-05-15T10:52:55.291" v="358" actId="26606"/>
          <ac:spMkLst>
            <pc:docMk/>
            <pc:sldMk cId="3693014340" sldId="259"/>
            <ac:spMk id="18" creationId="{C13237C8-E62C-4F0D-A318-BD6FB6C2D138}"/>
          </ac:spMkLst>
        </pc:spChg>
        <pc:spChg chg="add del">
          <ac:chgData name="Caroline Court" userId="688ff093-ff15-483d-ac6e-c808ecaab144" providerId="ADAL" clId="{BE7BE823-1FFD-4760-8EF1-610F272AFEEC}" dt="2023-05-15T10:52:55.291" v="358" actId="26606"/>
          <ac:spMkLst>
            <pc:docMk/>
            <pc:sldMk cId="3693014340" sldId="259"/>
            <ac:spMk id="20" creationId="{19C9EAEA-39D0-4B0E-A0EB-51E7B26740B1}"/>
          </ac:spMkLst>
        </pc:spChg>
        <pc:spChg chg="add del">
          <ac:chgData name="Caroline Court" userId="688ff093-ff15-483d-ac6e-c808ecaab144" providerId="ADAL" clId="{BE7BE823-1FFD-4760-8EF1-610F272AFEEC}" dt="2023-05-15T10:53:21.440" v="360" actId="26606"/>
          <ac:spMkLst>
            <pc:docMk/>
            <pc:sldMk cId="3693014340" sldId="259"/>
            <ac:spMk id="23" creationId="{460B0EFB-53ED-4F35-B05D-F658EA021C65}"/>
          </ac:spMkLst>
        </pc:spChg>
        <pc:spChg chg="add del">
          <ac:chgData name="Caroline Court" userId="688ff093-ff15-483d-ac6e-c808ecaab144" providerId="ADAL" clId="{BE7BE823-1FFD-4760-8EF1-610F272AFEEC}" dt="2023-05-15T10:53:21.440" v="360" actId="26606"/>
          <ac:spMkLst>
            <pc:docMk/>
            <pc:sldMk cId="3693014340" sldId="259"/>
            <ac:spMk id="24" creationId="{835EF3DD-7D43-4A27-8967-A92FD8CC9365}"/>
          </ac:spMkLst>
        </pc:spChg>
        <pc:spChg chg="add del">
          <ac:chgData name="Caroline Court" userId="688ff093-ff15-483d-ac6e-c808ecaab144" providerId="ADAL" clId="{BE7BE823-1FFD-4760-8EF1-610F272AFEEC}" dt="2023-05-15T10:53:30.064" v="362" actId="26606"/>
          <ac:spMkLst>
            <pc:docMk/>
            <pc:sldMk cId="3693014340" sldId="259"/>
            <ac:spMk id="26" creationId="{F13C74B1-5B17-4795-BED0-7140497B445A}"/>
          </ac:spMkLst>
        </pc:spChg>
        <pc:spChg chg="add del">
          <ac:chgData name="Caroline Court" userId="688ff093-ff15-483d-ac6e-c808ecaab144" providerId="ADAL" clId="{BE7BE823-1FFD-4760-8EF1-610F272AFEEC}" dt="2023-05-15T10:53:30.064" v="362" actId="26606"/>
          <ac:spMkLst>
            <pc:docMk/>
            <pc:sldMk cId="3693014340" sldId="259"/>
            <ac:spMk id="27" creationId="{D4974D33-8DC5-464E-8C6D-BE58F0669C17}"/>
          </ac:spMkLst>
        </pc:spChg>
        <pc:spChg chg="add del">
          <ac:chgData name="Caroline Court" userId="688ff093-ff15-483d-ac6e-c808ecaab144" providerId="ADAL" clId="{BE7BE823-1FFD-4760-8EF1-610F272AFEEC}" dt="2023-05-15T10:53:52.020" v="367" actId="26606"/>
          <ac:spMkLst>
            <pc:docMk/>
            <pc:sldMk cId="3693014340" sldId="259"/>
            <ac:spMk id="29" creationId="{362810D9-2C5A-477D-949C-C191895477F3}"/>
          </ac:spMkLst>
        </pc:spChg>
        <pc:spChg chg="add del">
          <ac:chgData name="Caroline Court" userId="688ff093-ff15-483d-ac6e-c808ecaab144" providerId="ADAL" clId="{BE7BE823-1FFD-4760-8EF1-610F272AFEEC}" dt="2023-05-15T10:53:52.020" v="367" actId="26606"/>
          <ac:spMkLst>
            <pc:docMk/>
            <pc:sldMk cId="3693014340" sldId="259"/>
            <ac:spMk id="30" creationId="{081E4A58-353D-44AE-B2FC-2A74E2E400F7}"/>
          </ac:spMkLst>
        </pc:spChg>
        <pc:spChg chg="add del">
          <ac:chgData name="Caroline Court" userId="688ff093-ff15-483d-ac6e-c808ecaab144" providerId="ADAL" clId="{BE7BE823-1FFD-4760-8EF1-610F272AFEEC}" dt="2023-05-15T10:53:52.009" v="366" actId="26606"/>
          <ac:spMkLst>
            <pc:docMk/>
            <pc:sldMk cId="3693014340" sldId="259"/>
            <ac:spMk id="35" creationId="{04812C46-200A-4DEB-A05E-3ED6C68C2387}"/>
          </ac:spMkLst>
        </pc:spChg>
        <pc:spChg chg="add del">
          <ac:chgData name="Caroline Court" userId="688ff093-ff15-483d-ac6e-c808ecaab144" providerId="ADAL" clId="{BE7BE823-1FFD-4760-8EF1-610F272AFEEC}" dt="2023-05-15T10:53:52.009" v="366" actId="26606"/>
          <ac:spMkLst>
            <pc:docMk/>
            <pc:sldMk cId="3693014340" sldId="259"/>
            <ac:spMk id="37" creationId="{D1EA859B-E555-4109-94F3-6700E046E008}"/>
          </ac:spMkLst>
        </pc:spChg>
        <pc:spChg chg="add del">
          <ac:chgData name="Caroline Court" userId="688ff093-ff15-483d-ac6e-c808ecaab144" providerId="ADAL" clId="{BE7BE823-1FFD-4760-8EF1-610F272AFEEC}" dt="2023-05-15T10:56:28.036" v="388" actId="26606"/>
          <ac:spMkLst>
            <pc:docMk/>
            <pc:sldMk cId="3693014340" sldId="259"/>
            <ac:spMk id="39" creationId="{362810D9-2C5A-477D-949C-C191895477F3}"/>
          </ac:spMkLst>
        </pc:spChg>
        <pc:spChg chg="add del">
          <ac:chgData name="Caroline Court" userId="688ff093-ff15-483d-ac6e-c808ecaab144" providerId="ADAL" clId="{BE7BE823-1FFD-4760-8EF1-610F272AFEEC}" dt="2023-05-15T10:56:28.036" v="388" actId="26606"/>
          <ac:spMkLst>
            <pc:docMk/>
            <pc:sldMk cId="3693014340" sldId="259"/>
            <ac:spMk id="40" creationId="{081E4A58-353D-44AE-B2FC-2A74E2E400F7}"/>
          </ac:spMkLst>
        </pc:spChg>
        <pc:spChg chg="add del">
          <ac:chgData name="Caroline Court" userId="688ff093-ff15-483d-ac6e-c808ecaab144" providerId="ADAL" clId="{BE7BE823-1FFD-4760-8EF1-610F272AFEEC}" dt="2023-05-15T10:56:27.997" v="387" actId="26606"/>
          <ac:spMkLst>
            <pc:docMk/>
            <pc:sldMk cId="3693014340" sldId="259"/>
            <ac:spMk id="42" creationId="{C5E6CFF1-2F42-4E10-9A97-F116F46F53FE}"/>
          </ac:spMkLst>
        </pc:spChg>
        <pc:spChg chg="add del">
          <ac:chgData name="Caroline Court" userId="688ff093-ff15-483d-ac6e-c808ecaab144" providerId="ADAL" clId="{BE7BE823-1FFD-4760-8EF1-610F272AFEEC}" dt="2023-05-15T10:56:12.753" v="381" actId="26606"/>
          <ac:spMkLst>
            <pc:docMk/>
            <pc:sldMk cId="3693014340" sldId="259"/>
            <ac:spMk id="45" creationId="{F13C74B1-5B17-4795-BED0-7140497B445A}"/>
          </ac:spMkLst>
        </pc:spChg>
        <pc:spChg chg="add">
          <ac:chgData name="Caroline Court" userId="688ff093-ff15-483d-ac6e-c808ecaab144" providerId="ADAL" clId="{BE7BE823-1FFD-4760-8EF1-610F272AFEEC}" dt="2023-05-15T10:56:28.036" v="388" actId="26606"/>
          <ac:spMkLst>
            <pc:docMk/>
            <pc:sldMk cId="3693014340" sldId="259"/>
            <ac:spMk id="46" creationId="{2B97F24A-32CE-4C1C-A50D-3016B394DCFB}"/>
          </ac:spMkLst>
        </pc:spChg>
        <pc:spChg chg="add del">
          <ac:chgData name="Caroline Court" userId="688ff093-ff15-483d-ac6e-c808ecaab144" providerId="ADAL" clId="{BE7BE823-1FFD-4760-8EF1-610F272AFEEC}" dt="2023-05-15T10:56:12.753" v="381" actId="26606"/>
          <ac:spMkLst>
            <pc:docMk/>
            <pc:sldMk cId="3693014340" sldId="259"/>
            <ac:spMk id="47" creationId="{D4974D33-8DC5-464E-8C6D-BE58F0669C17}"/>
          </ac:spMkLst>
        </pc:spChg>
        <pc:spChg chg="add">
          <ac:chgData name="Caroline Court" userId="688ff093-ff15-483d-ac6e-c808ecaab144" providerId="ADAL" clId="{BE7BE823-1FFD-4760-8EF1-610F272AFEEC}" dt="2023-05-15T10:56:28.036" v="388" actId="26606"/>
          <ac:spMkLst>
            <pc:docMk/>
            <pc:sldMk cId="3693014340" sldId="259"/>
            <ac:spMk id="48" creationId="{CD8B4F24-440B-49E9-B85D-733523DC064B}"/>
          </ac:spMkLst>
        </pc:spChg>
        <pc:spChg chg="add del">
          <ac:chgData name="Caroline Court" userId="688ff093-ff15-483d-ac6e-c808ecaab144" providerId="ADAL" clId="{BE7BE823-1FFD-4760-8EF1-610F272AFEEC}" dt="2023-05-15T10:56:19.594" v="383" actId="26606"/>
          <ac:spMkLst>
            <pc:docMk/>
            <pc:sldMk cId="3693014340" sldId="259"/>
            <ac:spMk id="49" creationId="{04812C46-200A-4DEB-A05E-3ED6C68C2387}"/>
          </ac:spMkLst>
        </pc:spChg>
        <pc:spChg chg="add del">
          <ac:chgData name="Caroline Court" userId="688ff093-ff15-483d-ac6e-c808ecaab144" providerId="ADAL" clId="{BE7BE823-1FFD-4760-8EF1-610F272AFEEC}" dt="2023-05-15T10:56:19.594" v="383" actId="26606"/>
          <ac:spMkLst>
            <pc:docMk/>
            <pc:sldMk cId="3693014340" sldId="259"/>
            <ac:spMk id="50" creationId="{D1EA859B-E555-4109-94F3-6700E046E008}"/>
          </ac:spMkLst>
        </pc:spChg>
        <pc:grpChg chg="add del">
          <ac:chgData name="Caroline Court" userId="688ff093-ff15-483d-ac6e-c808ecaab144" providerId="ADAL" clId="{BE7BE823-1FFD-4760-8EF1-610F272AFEEC}" dt="2023-05-15T10:52:55.291" v="358" actId="26606"/>
          <ac:grpSpMkLst>
            <pc:docMk/>
            <pc:sldMk cId="3693014340" sldId="259"/>
            <ac:grpSpMk id="19" creationId="{1DE889C7-FAD6-4397-98E2-05D503484459}"/>
          </ac:grpSpMkLst>
        </pc:grpChg>
        <pc:picChg chg="mod ord">
          <ac:chgData name="Caroline Court" userId="688ff093-ff15-483d-ac6e-c808ecaab144" providerId="ADAL" clId="{BE7BE823-1FFD-4760-8EF1-610F272AFEEC}" dt="2023-05-15T10:56:38.319" v="390" actId="14100"/>
          <ac:picMkLst>
            <pc:docMk/>
            <pc:sldMk cId="3693014340" sldId="259"/>
            <ac:picMk id="5" creationId="{A1E03097-4131-3DCB-0B73-65201C260672}"/>
          </ac:picMkLst>
        </pc:picChg>
        <pc:cxnChg chg="add del">
          <ac:chgData name="Caroline Court" userId="688ff093-ff15-483d-ac6e-c808ecaab144" providerId="ADAL" clId="{BE7BE823-1FFD-4760-8EF1-610F272AFEEC}" dt="2023-05-15T10:56:27.997" v="387" actId="26606"/>
          <ac:cxnSpMkLst>
            <pc:docMk/>
            <pc:sldMk cId="3693014340" sldId="259"/>
            <ac:cxnSpMk id="43" creationId="{96A8629B-8289-498B-939B-1CA0C106182C}"/>
          </ac:cxnSpMkLst>
        </pc:cxnChg>
      </pc:sldChg>
      <pc:sldChg chg="addSp modSp mod setBg addAnim">
        <pc:chgData name="Caroline Court" userId="688ff093-ff15-483d-ac6e-c808ecaab144" providerId="ADAL" clId="{BE7BE823-1FFD-4760-8EF1-610F272AFEEC}" dt="2023-05-15T10:55:14.181" v="378" actId="27636"/>
        <pc:sldMkLst>
          <pc:docMk/>
          <pc:sldMk cId="1718075147" sldId="261"/>
        </pc:sldMkLst>
        <pc:spChg chg="mod">
          <ac:chgData name="Caroline Court" userId="688ff093-ff15-483d-ac6e-c808ecaab144" providerId="ADAL" clId="{BE7BE823-1FFD-4760-8EF1-610F272AFEEC}" dt="2023-05-15T10:55:14.181" v="378" actId="27636"/>
          <ac:spMkLst>
            <pc:docMk/>
            <pc:sldMk cId="1718075147" sldId="261"/>
            <ac:spMk id="2" creationId="{20312D6C-7649-9A94-21CD-217D01E9645E}"/>
          </ac:spMkLst>
        </pc:spChg>
        <pc:spChg chg="add">
          <ac:chgData name="Caroline Court" userId="688ff093-ff15-483d-ac6e-c808ecaab144" providerId="ADAL" clId="{BE7BE823-1FFD-4760-8EF1-610F272AFEEC}" dt="2023-05-15T10:54:30.436" v="369" actId="26606"/>
          <ac:spMkLst>
            <pc:docMk/>
            <pc:sldMk cId="1718075147" sldId="261"/>
            <ac:spMk id="7" creationId="{D278ADA9-6383-4BDD-80D2-8899A402687B}"/>
          </ac:spMkLst>
        </pc:spChg>
        <pc:spChg chg="add">
          <ac:chgData name="Caroline Court" userId="688ff093-ff15-483d-ac6e-c808ecaab144" providerId="ADAL" clId="{BE7BE823-1FFD-4760-8EF1-610F272AFEEC}" dt="2023-05-15T10:54:30.436" v="369" actId="26606"/>
          <ac:spMkLst>
            <pc:docMk/>
            <pc:sldMk cId="1718075147" sldId="261"/>
            <ac:spMk id="9" creationId="{484B7147-B0F6-40ED-B5A2-FF72BC8198B6}"/>
          </ac:spMkLst>
        </pc:spChg>
        <pc:spChg chg="add">
          <ac:chgData name="Caroline Court" userId="688ff093-ff15-483d-ac6e-c808ecaab144" providerId="ADAL" clId="{BE7BE823-1FFD-4760-8EF1-610F272AFEEC}" dt="2023-05-15T10:54:30.436" v="369" actId="26606"/>
          <ac:spMkLst>
            <pc:docMk/>
            <pc:sldMk cId="1718075147" sldId="261"/>
            <ac:spMk id="11" creationId="{B36D2DE0-0628-4A9A-A59D-7BA8B5EB3022}"/>
          </ac:spMkLst>
        </pc:spChg>
        <pc:spChg chg="add">
          <ac:chgData name="Caroline Court" userId="688ff093-ff15-483d-ac6e-c808ecaab144" providerId="ADAL" clId="{BE7BE823-1FFD-4760-8EF1-610F272AFEEC}" dt="2023-05-15T10:54:30.436" v="369" actId="26606"/>
          <ac:spMkLst>
            <pc:docMk/>
            <pc:sldMk cId="1718075147" sldId="261"/>
            <ac:spMk id="13" creationId="{48E405C9-94BE-41DA-928C-DEC9A8550E9F}"/>
          </ac:spMkLst>
        </pc:spChg>
        <pc:spChg chg="add">
          <ac:chgData name="Caroline Court" userId="688ff093-ff15-483d-ac6e-c808ecaab144" providerId="ADAL" clId="{BE7BE823-1FFD-4760-8EF1-610F272AFEEC}" dt="2023-05-15T10:54:30.436" v="369" actId="26606"/>
          <ac:spMkLst>
            <pc:docMk/>
            <pc:sldMk cId="1718075147" sldId="261"/>
            <ac:spMk id="15" creationId="{D2091A72-D5BB-42AC-8FD3-F7747D90861E}"/>
          </ac:spMkLst>
        </pc:spChg>
        <pc:spChg chg="add">
          <ac:chgData name="Caroline Court" userId="688ff093-ff15-483d-ac6e-c808ecaab144" providerId="ADAL" clId="{BE7BE823-1FFD-4760-8EF1-610F272AFEEC}" dt="2023-05-15T10:54:30.436" v="369" actId="26606"/>
          <ac:spMkLst>
            <pc:docMk/>
            <pc:sldMk cId="1718075147" sldId="261"/>
            <ac:spMk id="17" creationId="{6ED12BFC-A737-46AF-8411-481112D54B0C}"/>
          </ac:spMkLst>
        </pc:spChg>
      </pc:sldChg>
      <pc:sldChg chg="addSp modSp mod setBg">
        <pc:chgData name="Caroline Court" userId="688ff093-ff15-483d-ac6e-c808ecaab144" providerId="ADAL" clId="{BE7BE823-1FFD-4760-8EF1-610F272AFEEC}" dt="2023-05-15T10:55:34.110" v="379" actId="26606"/>
        <pc:sldMkLst>
          <pc:docMk/>
          <pc:sldMk cId="41545167" sldId="262"/>
        </pc:sldMkLst>
        <pc:spChg chg="mod">
          <ac:chgData name="Caroline Court" userId="688ff093-ff15-483d-ac6e-c808ecaab144" providerId="ADAL" clId="{BE7BE823-1FFD-4760-8EF1-610F272AFEEC}" dt="2023-05-15T10:55:34.110" v="379" actId="26606"/>
          <ac:spMkLst>
            <pc:docMk/>
            <pc:sldMk cId="41545167" sldId="262"/>
            <ac:spMk id="2" creationId="{F3AFC71A-3D97-A2BB-61E3-BC3DDC197164}"/>
          </ac:spMkLst>
        </pc:spChg>
        <pc:spChg chg="mod">
          <ac:chgData name="Caroline Court" userId="688ff093-ff15-483d-ac6e-c808ecaab144" providerId="ADAL" clId="{BE7BE823-1FFD-4760-8EF1-610F272AFEEC}" dt="2023-05-15T10:55:34.110" v="379" actId="26606"/>
          <ac:spMkLst>
            <pc:docMk/>
            <pc:sldMk cId="41545167" sldId="262"/>
            <ac:spMk id="3" creationId="{C71A04F9-97F8-C2EA-0F7D-AF623CA5A959}"/>
          </ac:spMkLst>
        </pc:spChg>
        <pc:spChg chg="add">
          <ac:chgData name="Caroline Court" userId="688ff093-ff15-483d-ac6e-c808ecaab144" providerId="ADAL" clId="{BE7BE823-1FFD-4760-8EF1-610F272AFEEC}" dt="2023-05-15T10:55:34.110" v="379" actId="26606"/>
          <ac:spMkLst>
            <pc:docMk/>
            <pc:sldMk cId="41545167" sldId="262"/>
            <ac:spMk id="8" creationId="{907EF6B7-1338-4443-8C46-6A318D952DFD}"/>
          </ac:spMkLst>
        </pc:spChg>
        <pc:spChg chg="add">
          <ac:chgData name="Caroline Court" userId="688ff093-ff15-483d-ac6e-c808ecaab144" providerId="ADAL" clId="{BE7BE823-1FFD-4760-8EF1-610F272AFEEC}" dt="2023-05-15T10:55:34.110" v="379" actId="26606"/>
          <ac:spMkLst>
            <pc:docMk/>
            <pc:sldMk cId="41545167" sldId="262"/>
            <ac:spMk id="10" creationId="{DAAE4CDD-124C-4DCF-9584-B6033B545DD5}"/>
          </ac:spMkLst>
        </pc:spChg>
        <pc:spChg chg="add">
          <ac:chgData name="Caroline Court" userId="688ff093-ff15-483d-ac6e-c808ecaab144" providerId="ADAL" clId="{BE7BE823-1FFD-4760-8EF1-610F272AFEEC}" dt="2023-05-15T10:55:34.110" v="379" actId="26606"/>
          <ac:spMkLst>
            <pc:docMk/>
            <pc:sldMk cId="41545167" sldId="262"/>
            <ac:spMk id="12" creationId="{081E4A58-353D-44AE-B2FC-2A74E2E400F7}"/>
          </ac:spMkLst>
        </pc:spChg>
      </pc:sldChg>
      <pc:sldChg chg="addSp modSp new del mod setBg">
        <pc:chgData name="Caroline Court" userId="688ff093-ff15-483d-ac6e-c808ecaab144" providerId="ADAL" clId="{BE7BE823-1FFD-4760-8EF1-610F272AFEEC}" dt="2023-05-15T11:12:12.829" v="396" actId="2696"/>
        <pc:sldMkLst>
          <pc:docMk/>
          <pc:sldMk cId="2829596005" sldId="263"/>
        </pc:sldMkLst>
        <pc:picChg chg="add mod">
          <ac:chgData name="Caroline Court" userId="688ff093-ff15-483d-ac6e-c808ecaab144" providerId="ADAL" clId="{BE7BE823-1FFD-4760-8EF1-610F272AFEEC}" dt="2023-05-15T08:11:57.407" v="110" actId="1076"/>
          <ac:picMkLst>
            <pc:docMk/>
            <pc:sldMk cId="2829596005" sldId="263"/>
            <ac:picMk id="2" creationId="{EC56BE37-C481-D679-C762-8872690ACBF8}"/>
          </ac:picMkLst>
        </pc:picChg>
      </pc:sldChg>
      <pc:sldChg chg="new del">
        <pc:chgData name="Caroline Court" userId="688ff093-ff15-483d-ac6e-c808ecaab144" providerId="ADAL" clId="{BE7BE823-1FFD-4760-8EF1-610F272AFEEC}" dt="2023-05-15T11:01:24.500" v="395" actId="2696"/>
        <pc:sldMkLst>
          <pc:docMk/>
          <pc:sldMk cId="1082725610" sldId="264"/>
        </pc:sldMkLst>
      </pc:sldChg>
      <pc:sldChg chg="addSp delSp modSp new mod">
        <pc:chgData name="Caroline Court" userId="688ff093-ff15-483d-ac6e-c808ecaab144" providerId="ADAL" clId="{BE7BE823-1FFD-4760-8EF1-610F272AFEEC}" dt="2023-05-15T10:18:18.903" v="271"/>
        <pc:sldMkLst>
          <pc:docMk/>
          <pc:sldMk cId="2706224285" sldId="265"/>
        </pc:sldMkLst>
        <pc:spChg chg="mod">
          <ac:chgData name="Caroline Court" userId="688ff093-ff15-483d-ac6e-c808ecaab144" providerId="ADAL" clId="{BE7BE823-1FFD-4760-8EF1-610F272AFEEC}" dt="2023-05-15T10:18:18.903" v="271"/>
          <ac:spMkLst>
            <pc:docMk/>
            <pc:sldMk cId="2706224285" sldId="265"/>
            <ac:spMk id="2" creationId="{6A8F981E-684A-8FC5-4481-099A2A4E889B}"/>
          </ac:spMkLst>
        </pc:spChg>
        <pc:spChg chg="del">
          <ac:chgData name="Caroline Court" userId="688ff093-ff15-483d-ac6e-c808ecaab144" providerId="ADAL" clId="{BE7BE823-1FFD-4760-8EF1-610F272AFEEC}" dt="2023-05-15T10:07:14.296" v="113"/>
          <ac:spMkLst>
            <pc:docMk/>
            <pc:sldMk cId="2706224285" sldId="265"/>
            <ac:spMk id="3" creationId="{62614A61-6600-E044-7593-335D15864B34}"/>
          </ac:spMkLst>
        </pc:spChg>
        <pc:picChg chg="add mod">
          <ac:chgData name="Caroline Court" userId="688ff093-ff15-483d-ac6e-c808ecaab144" providerId="ADAL" clId="{BE7BE823-1FFD-4760-8EF1-610F272AFEEC}" dt="2023-05-15T10:07:14.296" v="113"/>
          <ac:picMkLst>
            <pc:docMk/>
            <pc:sldMk cId="2706224285" sldId="265"/>
            <ac:picMk id="4" creationId="{33F3913A-BACB-1139-122B-00B5B9EE820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D614-16F8-8961-BC2C-8475874418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3181CA-0900-C9C9-BEBB-4B4B1455C0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0AAAD-20AA-ABE8-B988-858BB005B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D3E9-3351-45F7-96E4-B2ED8BEC48F5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03304-EF33-8CC8-1D16-CEAA62798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7A20D-EE25-1859-802F-3F0CA782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725F-89A5-46E1-8050-02BE9C612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56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BF279-FAA8-78CD-CBA8-F2D729FB5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039E3C-4EA1-BC0E-7FC7-A99E43CDCE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13966-CAFA-A839-418D-E4150E7DA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D3E9-3351-45F7-96E4-B2ED8BEC48F5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77979-04E2-C808-77D7-42C063428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E7528C-408B-B67A-CAB6-4E7F3E060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725F-89A5-46E1-8050-02BE9C612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783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D6620A-405E-837D-D5EA-323D54B4A4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4976C2-7C24-25CA-E349-E18310746E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F987C-5706-0801-CB4B-A737338F4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D3E9-3351-45F7-96E4-B2ED8BEC48F5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7C131-5475-4FBA-8D20-AD37CBDEA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8906A-FE6D-A357-0264-2AA460183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725F-89A5-46E1-8050-02BE9C612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459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F0402-B0F9-1ECE-F8E0-03EF4A7D7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DCEF5-FF9A-C774-0662-B12508AE3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0DB50-065B-5CE2-9D7C-E6C3722BB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D3E9-3351-45F7-96E4-B2ED8BEC48F5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4E4A4-6BBC-7B0E-2811-F369AC7C3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828B3-71D6-00E6-A4AB-B59913A53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725F-89A5-46E1-8050-02BE9C612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6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EB79A-02C1-3A7E-0BD0-E2FC3F3FC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CFCD32-39E7-5329-42D1-06FE3EF30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1E070-73DB-E5F9-D4AB-DA11E363F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D3E9-3351-45F7-96E4-B2ED8BEC48F5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6D044-6CDC-AC9E-EEE4-F2112B7DF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47852-D89F-B644-CB67-282FA02C6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725F-89A5-46E1-8050-02BE9C612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334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5B88C-72E1-2430-1BBC-BCA8066A7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8FA49-A71E-D75A-5D6F-53D20BD9CD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583937-F318-84DD-D933-6B50DAC829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08A7DC-3888-64A9-147D-4C3F25860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D3E9-3351-45F7-96E4-B2ED8BEC48F5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F7BD3F-9503-CA22-13D5-861EB82B9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85D524-0497-082D-8FC1-7328E48C7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725F-89A5-46E1-8050-02BE9C612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475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4DAB5-0D1A-AA57-95CE-3428A03DC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0CBFD8-E687-8543-2747-586BAE087C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09D649-3349-7436-8A67-D077BF54C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2A0737-AC27-51C4-E946-BC9476E60A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E957D0-2412-B9F6-8FB8-E99521DC3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FEAF15-ACC5-5D62-4503-3E73CC8E8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D3E9-3351-45F7-96E4-B2ED8BEC48F5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E577B5-92CC-D788-AD51-2B3FA70F9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36C604-32EE-AACA-2C53-2D25ADB45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725F-89A5-46E1-8050-02BE9C612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856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88920-9146-9221-DFA2-102684BB7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A098EA-4BE8-3153-D54B-845493184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D3E9-3351-45F7-96E4-B2ED8BEC48F5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904416-4463-9CDD-2F0A-EEF54E177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66E174-797B-2935-4179-6C85A26F0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725F-89A5-46E1-8050-02BE9C612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697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03A877-2CCF-25F9-359B-FB406CA51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D3E9-3351-45F7-96E4-B2ED8BEC48F5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1C2DA9-FC1D-A85C-AC7E-83DDE637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325F9F-52E6-B32C-6541-C2147BD05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725F-89A5-46E1-8050-02BE9C612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74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B1F9F-93FA-2365-A594-CDDA467FF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AE7E8-346F-C5FA-5E18-93A0FF095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59BE47-FA22-5A2D-F836-7B0DAFD253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86B52D-7122-F506-122D-846FF5391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D3E9-3351-45F7-96E4-B2ED8BEC48F5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B4FC6C-AC52-8FAF-2E8B-BADB4265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96D66F-D653-D197-427C-0C78BFB55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725F-89A5-46E1-8050-02BE9C612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741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B8B00-6913-C5F9-BD0A-64978E67B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6C0C06-20D8-951F-69B2-8E03C31038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28DEA5-6C24-3E27-7D9B-E6B20E7324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539703-9592-E80B-FF24-034BC5A8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D3E9-3351-45F7-96E4-B2ED8BEC48F5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C8B869-49B1-6EC4-41D3-4B755A67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745106-8D92-3EFB-DA54-0E56ED518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725F-89A5-46E1-8050-02BE9C612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05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D97875-85E6-3F7E-7607-DDC451B71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1E897-F986-C0D0-3C18-3D4C91EBE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2D007-EDA6-A1EB-FA81-C6A0707980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FD3E9-3351-45F7-96E4-B2ED8BEC48F5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355FC-A8BE-F726-499D-9E25DF7D4B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9FA62-1ACD-6B7E-59CD-47DA18E79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E725F-89A5-46E1-8050-02BE9C6126E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MSIPCMContentMarking" descr="{&quot;HashCode&quot;:-379930704,&quot;Placement&quot;:&quot;Header&quot;,&quot;Top&quot;:0.0,&quot;Left&quot;:797.4696,&quot;SlideWidth&quot;:960,&quot;SlideHeight&quot;:540}">
            <a:extLst>
              <a:ext uri="{FF2B5EF4-FFF2-40B4-BE49-F238E27FC236}">
                <a16:creationId xmlns:a16="http://schemas.microsoft.com/office/drawing/2014/main" id="{F3223CD6-8A04-9EB5-7D26-46A717B370DA}"/>
              </a:ext>
            </a:extLst>
          </p:cNvPr>
          <p:cNvSpPr txBox="1"/>
          <p:nvPr userDrawn="1"/>
        </p:nvSpPr>
        <p:spPr>
          <a:xfrm>
            <a:off x="10127864" y="0"/>
            <a:ext cx="2064136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317100"/>
                </a:solidFill>
                <a:latin typeface="Calibri" panose="020F0502020204030204" pitchFamily="34" charset="0"/>
              </a:rPr>
              <a:t>Information Classification: PUBLIC</a:t>
            </a:r>
          </a:p>
        </p:txBody>
      </p:sp>
    </p:spTree>
    <p:extLst>
      <p:ext uri="{BB962C8B-B14F-4D97-AF65-F5344CB8AC3E}">
        <p14:creationId xmlns:p14="http://schemas.microsoft.com/office/powerpoint/2010/main" val="1202131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ornwall.communityinsight.org/map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D3A41F-FBB5-B215-BDD1-9538DBCCC2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en-GB" b="1"/>
              <a:t>Food and health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5512D1-C726-3A51-7636-DAB3BDC4C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>
            <a:normAutofit/>
          </a:bodyPr>
          <a:lstStyle/>
          <a:p>
            <a:endParaRPr lang="en-GB"/>
          </a:p>
          <a:p>
            <a:r>
              <a:rPr lang="en-GB" dirty="0"/>
              <a:t>Dr Caroline Court, Public Health Consultant, Cornwall Council</a:t>
            </a:r>
            <a:endParaRPr lang="en-GB"/>
          </a:p>
        </p:txBody>
      </p:sp>
      <p:sp>
        <p:nvSpPr>
          <p:cNvPr id="58" name="Arc 57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202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5E0EF0-95D1-89CB-C23A-235500122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b="1">
                <a:solidFill>
                  <a:srgbClr val="FFFFFF"/>
                </a:solidFill>
              </a:rPr>
              <a:t>Where are we now?</a:t>
            </a:r>
          </a:p>
        </p:txBody>
      </p:sp>
      <p:sp>
        <p:nvSpPr>
          <p:cNvPr id="7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53AF-090D-7EE3-0496-6EAE0AB92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600" b="1" dirty="0"/>
              <a:t>Childhood overweight and obesity in Cornwall</a:t>
            </a:r>
          </a:p>
          <a:p>
            <a:r>
              <a:rPr lang="en-GB" sz="2600" dirty="0"/>
              <a:t>Reception - 23.6%</a:t>
            </a:r>
          </a:p>
          <a:p>
            <a:r>
              <a:rPr lang="en-GB" sz="2600" dirty="0"/>
              <a:t>Year 6 – 34.9%</a:t>
            </a:r>
          </a:p>
          <a:p>
            <a:endParaRPr lang="en-GB" sz="2600" dirty="0"/>
          </a:p>
          <a:p>
            <a:endParaRPr lang="en-GB" sz="2600" dirty="0"/>
          </a:p>
          <a:p>
            <a:pPr marL="0" indent="0">
              <a:buNone/>
            </a:pPr>
            <a:r>
              <a:rPr lang="en-GB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 National Diet and Nutrition Survey </a:t>
            </a:r>
          </a:p>
          <a:p>
            <a:r>
              <a:rPr lang="en-GB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Adults’ diets - 200 to 300 excess calories per day</a:t>
            </a:r>
          </a:p>
          <a:p>
            <a:r>
              <a:rPr lang="en-GB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Too much saturated fat, sugar, and salt </a:t>
            </a:r>
          </a:p>
          <a:p>
            <a:r>
              <a:rPr lang="en-GB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Too little </a:t>
            </a:r>
            <a:r>
              <a:rPr lang="en-GB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fibre, fruit and vegetables, and oily fish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789594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4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F57C22-782E-D2B1-6FA9-6C56A5A72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Where should we be?</a:t>
            </a:r>
          </a:p>
        </p:txBody>
      </p:sp>
      <p:sp>
        <p:nvSpPr>
          <p:cNvPr id="48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434AB-BA7C-1440-BF3C-24C7C74E45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0936" y="2807208"/>
            <a:ext cx="4831080" cy="341071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NHS Eatwell / Planetary health / Mediterranean diet</a:t>
            </a:r>
          </a:p>
          <a:p>
            <a:pPr>
              <a:spcAft>
                <a:spcPts val="1000"/>
              </a:spcAft>
            </a:pPr>
            <a:r>
              <a:rPr lang="en-US" dirty="0"/>
              <a:t>Public find the messaging confusing</a:t>
            </a:r>
          </a:p>
          <a:p>
            <a:pPr>
              <a:spcAft>
                <a:spcPts val="1000"/>
              </a:spcAft>
            </a:pPr>
            <a:r>
              <a:rPr lang="en-US" dirty="0"/>
              <a:t>Government recommendations are consistent since 2015 (when </a:t>
            </a:r>
            <a:r>
              <a:rPr lang="en-US" dirty="0">
                <a:effectLst/>
              </a:rPr>
              <a:t>max sugar was halved and </a:t>
            </a:r>
            <a:r>
              <a:rPr lang="en-US" dirty="0" err="1">
                <a:effectLst/>
              </a:rPr>
              <a:t>fibre</a:t>
            </a:r>
            <a:r>
              <a:rPr lang="en-US" dirty="0">
                <a:effectLst/>
              </a:rPr>
              <a:t> increased)</a:t>
            </a:r>
          </a:p>
          <a:p>
            <a:endParaRPr lang="en-US" sz="20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1E03097-4131-3DCB-0B73-65201C26067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444"/>
          <a:stretch/>
        </p:blipFill>
        <p:spPr>
          <a:xfrm>
            <a:off x="6096000" y="1487338"/>
            <a:ext cx="5462016" cy="341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014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312D6C-7649-9A94-21CD-217D01E96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5031" y="1380753"/>
            <a:ext cx="5561938" cy="337618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3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Eat food</a:t>
            </a:r>
            <a:br>
              <a:rPr lang="en-US" sz="53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3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not too much</a:t>
            </a:r>
            <a:br>
              <a:rPr lang="en-US" sz="53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3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mostly plants</a:t>
            </a:r>
            <a:br>
              <a:rPr lang="en-US" sz="33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33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7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Michael Pollan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7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AFC71A-3D97-A2BB-61E3-BC3DDC197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b="1">
                <a:solidFill>
                  <a:srgbClr val="FFFFFF"/>
                </a:solidFill>
              </a:rPr>
              <a:t>But…..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A04F9-97F8-C2EA-0F7D-AF623CA5A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en-GB" dirty="0"/>
          </a:p>
          <a:p>
            <a:pPr marL="0" indent="0">
              <a:buNone/>
            </a:pPr>
            <a:r>
              <a:rPr lang="en-GB" dirty="0"/>
              <a:t>It is three times more expensive to get the energy we need from healthy foods than unhealthy foods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most deprived decile households would spend 75% of the disposable income on the Eatwell diet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It is harder to buy healthy foods in deprived parts of the UK – there is also a higher density of fast food outlets in these areas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5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F981E-684A-8FC5-4481-099A2A4E8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Cornwall Community Insights profile </a:t>
            </a:r>
            <a:r>
              <a:rPr lang="en-GB" sz="1400" dirty="0">
                <a:hlinkClick r:id="rId2"/>
              </a:rPr>
              <a:t>Local Insight (communityinsight.org)</a:t>
            </a:r>
            <a:endParaRPr lang="en-GB" sz="3600" b="1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3F3913A-BACB-1139-122B-00B5B9EE82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99534" y="1825625"/>
            <a:ext cx="859293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224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3943</TotalTime>
  <Words>192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Food and health</vt:lpstr>
      <vt:lpstr>Where are we now?</vt:lpstr>
      <vt:lpstr>Where should we be?</vt:lpstr>
      <vt:lpstr>Eat food not too much mostly plants  Michael Pollan</vt:lpstr>
      <vt:lpstr>But…..</vt:lpstr>
      <vt:lpstr>Cornwall Community Insights profile Local Insight (communityinsight.org)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health</dc:title>
  <dc:creator>Caroline Court</dc:creator>
  <cp:lastModifiedBy>Caroline Court</cp:lastModifiedBy>
  <cp:revision>1</cp:revision>
  <dcterms:created xsi:type="dcterms:W3CDTF">2023-05-12T13:47:25Z</dcterms:created>
  <dcterms:modified xsi:type="dcterms:W3CDTF">2023-05-15T11:12:21Z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ee4c20f-5817-432f-84ac-80a373257ed1_Enabled">
    <vt:lpwstr>true</vt:lpwstr>
  </property>
  <property fmtid="{D5CDD505-2E9C-101B-9397-08002B2CF9AE}" pid="3" name="MSIP_Label_bee4c20f-5817-432f-84ac-80a373257ed1_SetDate">
    <vt:lpwstr>2023-05-15T03:52:40Z</vt:lpwstr>
  </property>
  <property fmtid="{D5CDD505-2E9C-101B-9397-08002B2CF9AE}" pid="4" name="MSIP_Label_bee4c20f-5817-432f-84ac-80a373257ed1_Method">
    <vt:lpwstr>Privileged</vt:lpwstr>
  </property>
  <property fmtid="{D5CDD505-2E9C-101B-9397-08002B2CF9AE}" pid="5" name="MSIP_Label_bee4c20f-5817-432f-84ac-80a373257ed1_Name">
    <vt:lpwstr>bee4c20f-5817-432f-84ac-80a373257ed1</vt:lpwstr>
  </property>
  <property fmtid="{D5CDD505-2E9C-101B-9397-08002B2CF9AE}" pid="6" name="MSIP_Label_bee4c20f-5817-432f-84ac-80a373257ed1_SiteId">
    <vt:lpwstr>efaa16aa-d1de-4d58-ba2e-2833fdfdd29f</vt:lpwstr>
  </property>
  <property fmtid="{D5CDD505-2E9C-101B-9397-08002B2CF9AE}" pid="7" name="MSIP_Label_bee4c20f-5817-432f-84ac-80a373257ed1_ActionId">
    <vt:lpwstr>2c4c9c25-ef40-4fb3-9ab6-d7ec58e8eca5</vt:lpwstr>
  </property>
  <property fmtid="{D5CDD505-2E9C-101B-9397-08002B2CF9AE}" pid="8" name="MSIP_Label_bee4c20f-5817-432f-84ac-80a373257ed1_ContentBits">
    <vt:lpwstr>1</vt:lpwstr>
  </property>
</Properties>
</file>