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9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2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77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83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33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92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74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17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995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57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3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93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F240C-D80E-4DA5-962D-1FB910744FA5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F7858-F54B-451D-8FD2-0A3AF9C53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4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824458-56CE-436B-99E9-063508269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7256" y="546157"/>
            <a:ext cx="9759821" cy="5602716"/>
          </a:xfrm>
        </p:spPr>
        <p:txBody>
          <a:bodyPr>
            <a:noAutofit/>
          </a:bodyPr>
          <a:lstStyle/>
          <a:p>
            <a:r>
              <a:rPr lang="en-GB" sz="3500" b="1" dirty="0"/>
              <a:t>Cornwall Food Systems </a:t>
            </a:r>
            <a:r>
              <a:rPr lang="en-GB" sz="3500" b="1" dirty="0" smtClean="0"/>
              <a:t>Summit May 2023</a:t>
            </a:r>
            <a:endParaRPr lang="en-GB" sz="3500" b="1" dirty="0"/>
          </a:p>
          <a:p>
            <a:endParaRPr lang="en-GB" sz="3500" b="1" dirty="0"/>
          </a:p>
          <a:p>
            <a:endParaRPr lang="en-GB" sz="3500" b="1" dirty="0"/>
          </a:p>
          <a:p>
            <a:pPr algn="l"/>
            <a:r>
              <a:rPr lang="en-GB" sz="6000" b="1" dirty="0"/>
              <a:t>	</a:t>
            </a:r>
            <a:r>
              <a:rPr lang="en-GB" sz="6000" b="1" dirty="0" smtClean="0"/>
              <a:t>Matt Chatfield</a:t>
            </a:r>
            <a:endParaRPr lang="en-GB" sz="6000" b="1" dirty="0"/>
          </a:p>
          <a:p>
            <a:pPr algn="l"/>
            <a:r>
              <a:rPr lang="en-GB" sz="6000" b="1" dirty="0"/>
              <a:t>	</a:t>
            </a:r>
            <a:r>
              <a:rPr lang="en-GB" sz="3000" b="1" dirty="0" smtClean="0"/>
              <a:t>Cornwall in my Kitchen: Tamar Valley Farmer</a:t>
            </a:r>
            <a:endParaRPr lang="en-GB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0D31B-CAD7-415E-8907-444CDF99C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5" y="1606481"/>
            <a:ext cx="2940543" cy="280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" y="2319"/>
            <a:ext cx="5141760" cy="685568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0"/>
            <a:ext cx="5143499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6277" y="1558829"/>
            <a:ext cx="1792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12 months and 50 meters apart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8082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tfield Happy Bo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4148" y="131137"/>
            <a:ext cx="3670300" cy="6486326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" y="-5768"/>
            <a:ext cx="5206952" cy="676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5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5-16 at 09.10.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6656" y="-13082"/>
            <a:ext cx="3888015" cy="6871082"/>
          </a:xfrm>
        </p:spPr>
      </p:pic>
    </p:spTree>
    <p:extLst>
      <p:ext uri="{BB962C8B-B14F-4D97-AF65-F5344CB8AC3E}">
        <p14:creationId xmlns:p14="http://schemas.microsoft.com/office/powerpoint/2010/main" val="205202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12</Words>
  <Application>Microsoft Office PowerPoint</Application>
  <PresentationFormat>Widescreen</PresentationFormat>
  <Paragraphs>6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Thomson - Fifteen Cornwall</dc:creator>
  <cp:lastModifiedBy>Matthew Thomson - Fifteen Cornwall</cp:lastModifiedBy>
  <cp:revision>4</cp:revision>
  <dcterms:created xsi:type="dcterms:W3CDTF">2023-05-16T03:47:36Z</dcterms:created>
  <dcterms:modified xsi:type="dcterms:W3CDTF">2023-05-16T08:16:41Z</dcterms:modified>
</cp:coreProperties>
</file>