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5" r:id="rId4"/>
    <p:sldId id="258" r:id="rId5"/>
    <p:sldId id="261" r:id="rId6"/>
    <p:sldId id="262" r:id="rId7"/>
    <p:sldId id="263" r:id="rId8"/>
    <p:sldId id="264" r:id="rId9"/>
    <p:sldId id="257"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p:cViewPr varScale="1">
        <p:scale>
          <a:sx n="69" d="100"/>
          <a:sy n="69" d="100"/>
        </p:scale>
        <p:origin x="576" y="48"/>
      </p:cViewPr>
      <p:guideLst/>
    </p:cSldViewPr>
  </p:slideViewPr>
  <p:notesTextViewPr>
    <p:cViewPr>
      <p:scale>
        <a:sx n="1" d="1"/>
        <a:sy n="1" d="1"/>
      </p:scale>
      <p:origin x="0" y="0"/>
    </p:cViewPr>
  </p:notesTextViewPr>
  <p:notesViewPr>
    <p:cSldViewPr snapToGrid="0">
      <p:cViewPr varScale="1">
        <p:scale>
          <a:sx n="53" d="100"/>
          <a:sy n="53" d="100"/>
        </p:scale>
        <p:origin x="216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458C3-975F-41C0-8C19-7B664C95B70A}" type="datetimeFigureOut">
              <a:rPr lang="en-GB" smtClean="0"/>
              <a:t>15/05/2023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5F254-C551-4525-84A4-2B8A27BB13B1}" type="slidenum">
              <a:rPr lang="en-GB" smtClean="0"/>
              <a:t>‹#›</a:t>
            </a:fld>
            <a:endParaRPr lang="en-GB"/>
          </a:p>
        </p:txBody>
      </p:sp>
    </p:spTree>
    <p:extLst>
      <p:ext uri="{BB962C8B-B14F-4D97-AF65-F5344CB8AC3E}">
        <p14:creationId xmlns:p14="http://schemas.microsoft.com/office/powerpoint/2010/main" val="188847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Such a choice of cheap, convenient food needs to become more expensive as it kills us, makes us so ill we cant work, polluting our landscape so badly we cant fish and puts such terrible pressures on farmers and the land . </a:t>
            </a:r>
          </a:p>
          <a:p>
            <a:r>
              <a:rPr lang="en-GB" dirty="0"/>
              <a:t>Soil health is reduced – gut health is reduced and so the cycle of negative is increased.</a:t>
            </a:r>
          </a:p>
          <a:p>
            <a:r>
              <a:rPr lang="en-GB" dirty="0"/>
              <a:t>Supermarkets are trying but slowly.</a:t>
            </a:r>
          </a:p>
          <a:p>
            <a:endParaRPr lang="en-GB" dirty="0"/>
          </a:p>
        </p:txBody>
      </p:sp>
      <p:sp>
        <p:nvSpPr>
          <p:cNvPr id="4" name="Slide Number Placeholder 3"/>
          <p:cNvSpPr>
            <a:spLocks noGrp="1"/>
          </p:cNvSpPr>
          <p:nvPr>
            <p:ph type="sldNum" sz="quarter" idx="5"/>
          </p:nvPr>
        </p:nvSpPr>
        <p:spPr/>
        <p:txBody>
          <a:bodyPr/>
          <a:lstStyle/>
          <a:p>
            <a:fld id="{6425F254-C551-4525-84A4-2B8A27BB13B1}" type="slidenum">
              <a:rPr lang="en-GB" smtClean="0"/>
              <a:t>2</a:t>
            </a:fld>
            <a:endParaRPr lang="en-GB"/>
          </a:p>
        </p:txBody>
      </p:sp>
    </p:spTree>
    <p:extLst>
      <p:ext uri="{BB962C8B-B14F-4D97-AF65-F5344CB8AC3E}">
        <p14:creationId xmlns:p14="http://schemas.microsoft.com/office/powerpoint/2010/main" val="68312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13B7-0AA2-4CDC-92B1-0FBFFEB534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95D0D5-D545-4D0F-88A4-FF64A9AB1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7196E1-20D8-4B01-8080-E28F2B289CEF}"/>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5" name="Footer Placeholder 4">
            <a:extLst>
              <a:ext uri="{FF2B5EF4-FFF2-40B4-BE49-F238E27FC236}">
                <a16:creationId xmlns:a16="http://schemas.microsoft.com/office/drawing/2014/main" id="{DC83F92B-027D-4009-AE0D-385798FCF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6CC8D-C6E2-4EBC-BBC5-9EBC52AFC09E}"/>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387848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1BF0-D597-422A-8857-D017C747E4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460E7C-6C45-4EC4-BABA-551ADDB235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040C1C-30F3-48D3-8B25-7F1C7F114513}"/>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5" name="Footer Placeholder 4">
            <a:extLst>
              <a:ext uri="{FF2B5EF4-FFF2-40B4-BE49-F238E27FC236}">
                <a16:creationId xmlns:a16="http://schemas.microsoft.com/office/drawing/2014/main" id="{0FBB6788-5875-4DD6-B897-884094694F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76B2BA-ADEC-4D10-A571-596429F88DF3}"/>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389107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02EBB-49F3-48C5-B50D-A7D2D8BC4F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F6BA0C-E017-4398-8E7E-8386F53D49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292C4B-5D80-4E5D-990D-BB0E3B74EB20}"/>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5" name="Footer Placeholder 4">
            <a:extLst>
              <a:ext uri="{FF2B5EF4-FFF2-40B4-BE49-F238E27FC236}">
                <a16:creationId xmlns:a16="http://schemas.microsoft.com/office/drawing/2014/main" id="{131F342E-DA3F-4A12-BAE4-AD81F8CCA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3FE69-2DF4-4C10-8F18-AD1CE27F9635}"/>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114890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4C34-BEA4-4434-ADFA-55916449B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4002CA-0807-4CFD-9513-A91A8D3DD5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0699DB-518B-4953-88FE-0D1D8054848E}"/>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5" name="Footer Placeholder 4">
            <a:extLst>
              <a:ext uri="{FF2B5EF4-FFF2-40B4-BE49-F238E27FC236}">
                <a16:creationId xmlns:a16="http://schemas.microsoft.com/office/drawing/2014/main" id="{D20A6C33-561A-42E4-B6B4-C4A8D5EC4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94F40-4AD2-43D6-8111-55EE7AAC5193}"/>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206527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5784-F405-4387-BC9F-E0B7DEDE4C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4DB4CC-9909-421F-94B8-07829FB5E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134CD9-FC2D-4520-A805-6E5D23F52E66}"/>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5" name="Footer Placeholder 4">
            <a:extLst>
              <a:ext uri="{FF2B5EF4-FFF2-40B4-BE49-F238E27FC236}">
                <a16:creationId xmlns:a16="http://schemas.microsoft.com/office/drawing/2014/main" id="{134020BD-2F17-42DB-9C1C-4C21481F10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BE6137-CE4E-42FB-A5E3-429099D53189}"/>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35897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1CCA-D49D-4476-BFB1-840FFA3003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60EC22-379D-4A37-BB41-6F4C75E14E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A96FCBF-8417-45B6-8385-4B95C428E8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5D99F7-2E99-48F3-A1EF-E40F3ED5DF78}"/>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6" name="Footer Placeholder 5">
            <a:extLst>
              <a:ext uri="{FF2B5EF4-FFF2-40B4-BE49-F238E27FC236}">
                <a16:creationId xmlns:a16="http://schemas.microsoft.com/office/drawing/2014/main" id="{ABF10E7F-98E5-40A1-934B-5587C25ABC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98666B-8C26-4CD0-9B87-AF68C1F3E7AA}"/>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1835744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235C-0E9B-4C42-BC27-3B8377AEDE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1BE773-B6AA-4696-89D9-FD3AE3702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B38BF4-95B8-45CA-8760-A79801CB2D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39B54F-DCFA-4151-A9AC-6FF1416E8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D40B55-BEF1-4B5B-9C3A-D8A5569D22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FB06D2-63B8-45CD-83FC-4C6BB0F7B906}"/>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8" name="Footer Placeholder 7">
            <a:extLst>
              <a:ext uri="{FF2B5EF4-FFF2-40B4-BE49-F238E27FC236}">
                <a16:creationId xmlns:a16="http://schemas.microsoft.com/office/drawing/2014/main" id="{BF04E8FD-DBD3-4E1C-9160-27064DA661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725D53-ED6C-4389-9DC1-E8B04213BC7E}"/>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145683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15FB-71AD-420A-8014-9D1B5D2A6A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81F922-DD2E-4079-B6CC-09EF1F240908}"/>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4" name="Footer Placeholder 3">
            <a:extLst>
              <a:ext uri="{FF2B5EF4-FFF2-40B4-BE49-F238E27FC236}">
                <a16:creationId xmlns:a16="http://schemas.microsoft.com/office/drawing/2014/main" id="{4D3FA04E-2D97-435F-8FBE-B228546FAA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217E32-2956-4479-AF09-28A4998AA385}"/>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16759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D37AC-06FF-424F-9B38-794FD429483C}"/>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3" name="Footer Placeholder 2">
            <a:extLst>
              <a:ext uri="{FF2B5EF4-FFF2-40B4-BE49-F238E27FC236}">
                <a16:creationId xmlns:a16="http://schemas.microsoft.com/office/drawing/2014/main" id="{974D2466-04CA-4506-B8D1-D8E0FC1264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764204-9126-42D9-B5F2-A67CBB7B7092}"/>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3562135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8ED3-7399-4CDA-BAEC-04456A91CD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0CD74A-22A1-4EF4-ACE8-8446D374A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6EF04B-8FD0-4D49-A376-5269D3A35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91E78-09F5-4CC5-9A5A-3751B7AF30B6}"/>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6" name="Footer Placeholder 5">
            <a:extLst>
              <a:ext uri="{FF2B5EF4-FFF2-40B4-BE49-F238E27FC236}">
                <a16:creationId xmlns:a16="http://schemas.microsoft.com/office/drawing/2014/main" id="{F45B0697-A06B-4622-8525-1CEA29AC6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A5EC1-EF05-4F7E-9C36-3CAAD6F8C98B}"/>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336124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8652-D6A4-4697-90AE-0CB81EE80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5ECFD-BF8B-4B13-90FB-F7FD67B8E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F17E2C-D534-4C03-9C97-8D5EF1A7E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24388-1B15-4593-A901-40ECE4A95454}"/>
              </a:ext>
            </a:extLst>
          </p:cNvPr>
          <p:cNvSpPr>
            <a:spLocks noGrp="1"/>
          </p:cNvSpPr>
          <p:nvPr>
            <p:ph type="dt" sz="half" idx="10"/>
          </p:nvPr>
        </p:nvSpPr>
        <p:spPr/>
        <p:txBody>
          <a:bodyPr/>
          <a:lstStyle/>
          <a:p>
            <a:fld id="{441E39B5-EC07-4025-8FC3-84DBC86A0BFC}" type="datetimeFigureOut">
              <a:rPr lang="en-GB" smtClean="0"/>
              <a:t>15/05/2023</a:t>
            </a:fld>
            <a:endParaRPr lang="en-GB"/>
          </a:p>
        </p:txBody>
      </p:sp>
      <p:sp>
        <p:nvSpPr>
          <p:cNvPr id="6" name="Footer Placeholder 5">
            <a:extLst>
              <a:ext uri="{FF2B5EF4-FFF2-40B4-BE49-F238E27FC236}">
                <a16:creationId xmlns:a16="http://schemas.microsoft.com/office/drawing/2014/main" id="{13658128-A043-44FD-B167-4BFCA15921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E5E5F-87DF-475C-99C5-5B58F46883DA}"/>
              </a:ext>
            </a:extLst>
          </p:cNvPr>
          <p:cNvSpPr>
            <a:spLocks noGrp="1"/>
          </p:cNvSpPr>
          <p:nvPr>
            <p:ph type="sldNum" sz="quarter" idx="12"/>
          </p:nvPr>
        </p:nvSpPr>
        <p:spPr/>
        <p:txBody>
          <a:bodyPr/>
          <a:lstStyle/>
          <a:p>
            <a:fld id="{ED4D8A40-CC3B-48D8-B98A-01483DD7BF11}" type="slidenum">
              <a:rPr lang="en-GB" smtClean="0"/>
              <a:t>‹#›</a:t>
            </a:fld>
            <a:endParaRPr lang="en-GB"/>
          </a:p>
        </p:txBody>
      </p:sp>
    </p:spTree>
    <p:extLst>
      <p:ext uri="{BB962C8B-B14F-4D97-AF65-F5344CB8AC3E}">
        <p14:creationId xmlns:p14="http://schemas.microsoft.com/office/powerpoint/2010/main" val="314446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8A33D-B943-43ED-A48F-75F7808C1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B7B698-D02F-4D25-8338-639A62F65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E93BC-3DEA-43BD-AF44-A1C1B6F8B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E39B5-EC07-4025-8FC3-84DBC86A0BFC}" type="datetimeFigureOut">
              <a:rPr lang="en-GB" smtClean="0"/>
              <a:t>15/05/2023</a:t>
            </a:fld>
            <a:endParaRPr lang="en-GB"/>
          </a:p>
        </p:txBody>
      </p:sp>
      <p:sp>
        <p:nvSpPr>
          <p:cNvPr id="5" name="Footer Placeholder 4">
            <a:extLst>
              <a:ext uri="{FF2B5EF4-FFF2-40B4-BE49-F238E27FC236}">
                <a16:creationId xmlns:a16="http://schemas.microsoft.com/office/drawing/2014/main" id="{BFE5A0C3-C8A7-4AF6-9BD9-464FCCD98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484B2F-9C3D-4807-A4DF-510BACAF8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D8A40-CC3B-48D8-B98A-01483DD7BF11}" type="slidenum">
              <a:rPr lang="en-GB" smtClean="0"/>
              <a:t>‹#›</a:t>
            </a:fld>
            <a:endParaRPr lang="en-GB"/>
          </a:p>
        </p:txBody>
      </p:sp>
    </p:spTree>
    <p:extLst>
      <p:ext uri="{BB962C8B-B14F-4D97-AF65-F5344CB8AC3E}">
        <p14:creationId xmlns:p14="http://schemas.microsoft.com/office/powerpoint/2010/main" val="3209671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27E583-50F3-4A26-9016-37203DE6B8CB}"/>
              </a:ext>
            </a:extLst>
          </p:cNvPr>
          <p:cNvPicPr>
            <a:picLocks noChangeAspect="1"/>
          </p:cNvPicPr>
          <p:nvPr/>
        </p:nvPicPr>
        <p:blipFill>
          <a:blip r:embed="rId2"/>
          <a:stretch>
            <a:fillRect/>
          </a:stretch>
        </p:blipFill>
        <p:spPr>
          <a:xfrm>
            <a:off x="18935" y="0"/>
            <a:ext cx="12158778" cy="6858000"/>
          </a:xfrm>
          <a:prstGeom prst="rect">
            <a:avLst/>
          </a:prstGeom>
        </p:spPr>
      </p:pic>
      <p:sp>
        <p:nvSpPr>
          <p:cNvPr id="2" name="Title 1">
            <a:extLst>
              <a:ext uri="{FF2B5EF4-FFF2-40B4-BE49-F238E27FC236}">
                <a16:creationId xmlns:a16="http://schemas.microsoft.com/office/drawing/2014/main" id="{96D3A18D-AAB5-46DA-AC04-B54E5D5C5D05}"/>
              </a:ext>
            </a:extLst>
          </p:cNvPr>
          <p:cNvSpPr>
            <a:spLocks noGrp="1"/>
          </p:cNvSpPr>
          <p:nvPr>
            <p:ph type="ctrTitle"/>
          </p:nvPr>
        </p:nvSpPr>
        <p:spPr>
          <a:xfrm>
            <a:off x="714375" y="585788"/>
            <a:ext cx="4772025" cy="2734489"/>
          </a:xfrm>
        </p:spPr>
        <p:txBody>
          <a:bodyPr>
            <a:noAutofit/>
          </a:bodyPr>
          <a:lstStyle/>
          <a:p>
            <a:pPr algn="l"/>
            <a:r>
              <a:rPr lang="en-GB" sz="9900" b="1" dirty="0"/>
              <a:t>People &amp;</a:t>
            </a:r>
            <a:br>
              <a:rPr lang="en-GB" sz="9900" b="1" dirty="0"/>
            </a:br>
            <a:r>
              <a:rPr lang="en-GB" sz="9900" b="1" dirty="0"/>
              <a:t>Society</a:t>
            </a:r>
          </a:p>
        </p:txBody>
      </p:sp>
      <p:pic>
        <p:nvPicPr>
          <p:cNvPr id="4" name="Picture 3">
            <a:extLst>
              <a:ext uri="{FF2B5EF4-FFF2-40B4-BE49-F238E27FC236}">
                <a16:creationId xmlns:a16="http://schemas.microsoft.com/office/drawing/2014/main" id="{0859E4B6-F05D-4FEA-A57D-0BCD74EEA363}"/>
              </a:ext>
            </a:extLst>
          </p:cNvPr>
          <p:cNvPicPr>
            <a:picLocks noChangeAspect="1"/>
          </p:cNvPicPr>
          <p:nvPr/>
        </p:nvPicPr>
        <p:blipFill>
          <a:blip r:embed="rId3"/>
          <a:stretch>
            <a:fillRect/>
          </a:stretch>
        </p:blipFill>
        <p:spPr>
          <a:xfrm>
            <a:off x="4074950" y="1589224"/>
            <a:ext cx="5261304" cy="5005250"/>
          </a:xfrm>
          <a:prstGeom prst="rect">
            <a:avLst/>
          </a:prstGeom>
        </p:spPr>
      </p:pic>
      <p:pic>
        <p:nvPicPr>
          <p:cNvPr id="6" name="Picture 5">
            <a:extLst>
              <a:ext uri="{FF2B5EF4-FFF2-40B4-BE49-F238E27FC236}">
                <a16:creationId xmlns:a16="http://schemas.microsoft.com/office/drawing/2014/main" id="{70DB0092-1E58-4319-92A8-ADB86BCAA522}"/>
              </a:ext>
            </a:extLst>
          </p:cNvPr>
          <p:cNvPicPr>
            <a:picLocks noChangeAspect="1"/>
          </p:cNvPicPr>
          <p:nvPr/>
        </p:nvPicPr>
        <p:blipFill>
          <a:blip r:embed="rId4"/>
          <a:stretch>
            <a:fillRect/>
          </a:stretch>
        </p:blipFill>
        <p:spPr>
          <a:xfrm>
            <a:off x="9934117" y="0"/>
            <a:ext cx="2268782" cy="1400483"/>
          </a:xfrm>
          <a:prstGeom prst="rect">
            <a:avLst/>
          </a:prstGeom>
        </p:spPr>
      </p:pic>
      <p:pic>
        <p:nvPicPr>
          <p:cNvPr id="7" name="Picture 6">
            <a:extLst>
              <a:ext uri="{FF2B5EF4-FFF2-40B4-BE49-F238E27FC236}">
                <a16:creationId xmlns:a16="http://schemas.microsoft.com/office/drawing/2014/main" id="{7991595B-DAFF-429B-AE52-BBDDCBEA3EB1}"/>
              </a:ext>
            </a:extLst>
          </p:cNvPr>
          <p:cNvPicPr>
            <a:picLocks noChangeAspect="1"/>
          </p:cNvPicPr>
          <p:nvPr/>
        </p:nvPicPr>
        <p:blipFill>
          <a:blip r:embed="rId5"/>
          <a:stretch>
            <a:fillRect/>
          </a:stretch>
        </p:blipFill>
        <p:spPr>
          <a:xfrm>
            <a:off x="10668000" y="1423480"/>
            <a:ext cx="1534899" cy="2080132"/>
          </a:xfrm>
          <a:prstGeom prst="rect">
            <a:avLst/>
          </a:prstGeom>
        </p:spPr>
      </p:pic>
      <p:pic>
        <p:nvPicPr>
          <p:cNvPr id="9" name="Picture 8">
            <a:extLst>
              <a:ext uri="{FF2B5EF4-FFF2-40B4-BE49-F238E27FC236}">
                <a16:creationId xmlns:a16="http://schemas.microsoft.com/office/drawing/2014/main" id="{164A6097-95F5-4EFB-AA9E-264F98CEB2F7}"/>
              </a:ext>
            </a:extLst>
          </p:cNvPr>
          <p:cNvPicPr>
            <a:picLocks noChangeAspect="1"/>
          </p:cNvPicPr>
          <p:nvPr/>
        </p:nvPicPr>
        <p:blipFill>
          <a:blip r:embed="rId6"/>
          <a:stretch>
            <a:fillRect/>
          </a:stretch>
        </p:blipFill>
        <p:spPr>
          <a:xfrm>
            <a:off x="10801349" y="5207755"/>
            <a:ext cx="1295400" cy="1596390"/>
          </a:xfrm>
          <a:prstGeom prst="rect">
            <a:avLst/>
          </a:prstGeom>
        </p:spPr>
      </p:pic>
    </p:spTree>
    <p:extLst>
      <p:ext uri="{BB962C8B-B14F-4D97-AF65-F5344CB8AC3E}">
        <p14:creationId xmlns:p14="http://schemas.microsoft.com/office/powerpoint/2010/main" val="1009287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40D0D-36A3-47CA-9FAF-70016D0FC112}"/>
              </a:ext>
            </a:extLst>
          </p:cNvPr>
          <p:cNvPicPr>
            <a:picLocks noChangeAspect="1"/>
          </p:cNvPicPr>
          <p:nvPr/>
        </p:nvPicPr>
        <p:blipFill>
          <a:blip r:embed="rId2"/>
          <a:stretch>
            <a:fillRect/>
          </a:stretch>
        </p:blipFill>
        <p:spPr>
          <a:xfrm>
            <a:off x="0" y="1"/>
            <a:ext cx="12192000" cy="7007902"/>
          </a:xfrm>
          <a:prstGeom prst="rect">
            <a:avLst/>
          </a:prstGeom>
        </p:spPr>
      </p:pic>
      <p:sp>
        <p:nvSpPr>
          <p:cNvPr id="3" name="TextBox 2">
            <a:extLst>
              <a:ext uri="{FF2B5EF4-FFF2-40B4-BE49-F238E27FC236}">
                <a16:creationId xmlns:a16="http://schemas.microsoft.com/office/drawing/2014/main" id="{277FF376-7DFD-466F-8DFB-3DC7BF2C9B8A}"/>
              </a:ext>
            </a:extLst>
          </p:cNvPr>
          <p:cNvSpPr txBox="1"/>
          <p:nvPr/>
        </p:nvSpPr>
        <p:spPr>
          <a:xfrm>
            <a:off x="7709941" y="2558534"/>
            <a:ext cx="4482059" cy="769441"/>
          </a:xfrm>
          <a:prstGeom prst="rect">
            <a:avLst/>
          </a:prstGeom>
          <a:noFill/>
        </p:spPr>
        <p:txBody>
          <a:bodyPr wrap="square" rtlCol="0">
            <a:spAutoFit/>
          </a:bodyPr>
          <a:lstStyle/>
          <a:p>
            <a:r>
              <a:rPr lang="en-GB" sz="4400" b="1" dirty="0">
                <a:solidFill>
                  <a:schemeClr val="bg1"/>
                </a:solidFill>
              </a:rPr>
              <a:t>REMAIN HUMANE</a:t>
            </a:r>
          </a:p>
        </p:txBody>
      </p:sp>
    </p:spTree>
    <p:extLst>
      <p:ext uri="{BB962C8B-B14F-4D97-AF65-F5344CB8AC3E}">
        <p14:creationId xmlns:p14="http://schemas.microsoft.com/office/powerpoint/2010/main" val="352547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1E57D-6E88-44D4-AD2E-E86F7DE4880C}"/>
              </a:ext>
            </a:extLst>
          </p:cNvPr>
          <p:cNvPicPr>
            <a:picLocks noChangeAspect="1"/>
          </p:cNvPicPr>
          <p:nvPr/>
        </p:nvPicPr>
        <p:blipFill>
          <a:blip r:embed="rId2"/>
          <a:stretch>
            <a:fillRect/>
          </a:stretch>
        </p:blipFill>
        <p:spPr>
          <a:xfrm>
            <a:off x="0" y="0"/>
            <a:ext cx="6270263" cy="6315231"/>
          </a:xfrm>
          <a:prstGeom prst="rect">
            <a:avLst/>
          </a:prstGeom>
        </p:spPr>
      </p:pic>
      <p:pic>
        <p:nvPicPr>
          <p:cNvPr id="4" name="Picture 3">
            <a:extLst>
              <a:ext uri="{FF2B5EF4-FFF2-40B4-BE49-F238E27FC236}">
                <a16:creationId xmlns:a16="http://schemas.microsoft.com/office/drawing/2014/main" id="{CE368083-4B93-4710-A58B-5B1769266D2F}"/>
              </a:ext>
            </a:extLst>
          </p:cNvPr>
          <p:cNvPicPr>
            <a:picLocks noChangeAspect="1"/>
          </p:cNvPicPr>
          <p:nvPr/>
        </p:nvPicPr>
        <p:blipFill>
          <a:blip r:embed="rId3"/>
          <a:stretch>
            <a:fillRect/>
          </a:stretch>
        </p:blipFill>
        <p:spPr>
          <a:xfrm>
            <a:off x="6007050" y="538249"/>
            <a:ext cx="5280546" cy="5262944"/>
          </a:xfrm>
          <a:prstGeom prst="rect">
            <a:avLst/>
          </a:prstGeom>
        </p:spPr>
      </p:pic>
    </p:spTree>
    <p:extLst>
      <p:ext uri="{BB962C8B-B14F-4D97-AF65-F5344CB8AC3E}">
        <p14:creationId xmlns:p14="http://schemas.microsoft.com/office/powerpoint/2010/main" val="250486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09FE8-AE74-404F-9D31-50FE6629B4A2}"/>
              </a:ext>
            </a:extLst>
          </p:cNvPr>
          <p:cNvPicPr>
            <a:picLocks noChangeAspect="1"/>
          </p:cNvPicPr>
          <p:nvPr/>
        </p:nvPicPr>
        <p:blipFill>
          <a:blip r:embed="rId3"/>
          <a:stretch>
            <a:fillRect/>
          </a:stretch>
        </p:blipFill>
        <p:spPr>
          <a:xfrm>
            <a:off x="-31751" y="0"/>
            <a:ext cx="6127751" cy="3693319"/>
          </a:xfrm>
          <a:prstGeom prst="rect">
            <a:avLst/>
          </a:prstGeom>
        </p:spPr>
      </p:pic>
      <p:sp>
        <p:nvSpPr>
          <p:cNvPr id="5" name="TextBox 4">
            <a:extLst>
              <a:ext uri="{FF2B5EF4-FFF2-40B4-BE49-F238E27FC236}">
                <a16:creationId xmlns:a16="http://schemas.microsoft.com/office/drawing/2014/main" id="{DC9FC435-7D52-449D-8D50-A6190D1C14FB}"/>
              </a:ext>
            </a:extLst>
          </p:cNvPr>
          <p:cNvSpPr txBox="1"/>
          <p:nvPr/>
        </p:nvSpPr>
        <p:spPr>
          <a:xfrm>
            <a:off x="6280869" y="174914"/>
            <a:ext cx="5703313" cy="3508653"/>
          </a:xfrm>
          <a:prstGeom prst="rect">
            <a:avLst/>
          </a:prstGeom>
          <a:noFill/>
        </p:spPr>
        <p:txBody>
          <a:bodyPr wrap="square" rtlCol="0">
            <a:spAutoFit/>
          </a:bodyPr>
          <a:lstStyle/>
          <a:p>
            <a:r>
              <a:rPr lang="en-GB" sz="1850" b="1" dirty="0"/>
              <a:t>Cheap convenience = more waste </a:t>
            </a:r>
          </a:p>
          <a:p>
            <a:r>
              <a:rPr lang="en-GB" sz="1850" b="1" dirty="0"/>
              <a:t>Cheap convenience = farmers not paid enough</a:t>
            </a:r>
          </a:p>
          <a:p>
            <a:r>
              <a:rPr lang="en-GB" sz="1850" b="1" dirty="0"/>
              <a:t>Cheap convenience = mixed, family farms disappear</a:t>
            </a:r>
          </a:p>
          <a:p>
            <a:r>
              <a:rPr lang="en-GB" sz="1850" b="1" dirty="0"/>
              <a:t>Cheap convenience = more industrial agriculture</a:t>
            </a:r>
          </a:p>
          <a:p>
            <a:r>
              <a:rPr lang="en-GB" sz="1850" b="1" dirty="0"/>
              <a:t>Cheap convenience = massive environmental impacts </a:t>
            </a:r>
          </a:p>
          <a:p>
            <a:r>
              <a:rPr lang="en-GB" sz="1850" b="1" dirty="0"/>
              <a:t>Cheap convenience = societal shift to not give food time</a:t>
            </a:r>
          </a:p>
          <a:p>
            <a:r>
              <a:rPr lang="en-GB" sz="1850" b="1" dirty="0"/>
              <a:t>Cheap convenience = less nutritious food</a:t>
            </a:r>
          </a:p>
          <a:p>
            <a:r>
              <a:rPr lang="en-GB" sz="1850" b="1" dirty="0"/>
              <a:t>Cheap convenience = more ill health</a:t>
            </a:r>
          </a:p>
          <a:p>
            <a:r>
              <a:rPr lang="en-GB" sz="1850" b="1" dirty="0"/>
              <a:t>Cheap convenience = people less able to work &amp; pay tax</a:t>
            </a:r>
          </a:p>
          <a:p>
            <a:r>
              <a:rPr lang="en-GB" sz="1850" b="1" dirty="0"/>
              <a:t>Cheap convenience = less money around for good</a:t>
            </a:r>
          </a:p>
          <a:p>
            <a:r>
              <a:rPr lang="en-GB" sz="1850" b="1" dirty="0"/>
              <a:t>Cheap convenience = more burden on the state</a:t>
            </a:r>
          </a:p>
          <a:p>
            <a:r>
              <a:rPr lang="en-GB" sz="1850" b="1" dirty="0"/>
              <a:t>Cheap convenience = more housing and care needs etc</a:t>
            </a:r>
          </a:p>
        </p:txBody>
      </p:sp>
      <p:sp>
        <p:nvSpPr>
          <p:cNvPr id="6" name="TextBox 5">
            <a:extLst>
              <a:ext uri="{FF2B5EF4-FFF2-40B4-BE49-F238E27FC236}">
                <a16:creationId xmlns:a16="http://schemas.microsoft.com/office/drawing/2014/main" id="{4BA21779-E4C3-4520-9140-46C483740717}"/>
              </a:ext>
            </a:extLst>
          </p:cNvPr>
          <p:cNvSpPr txBox="1"/>
          <p:nvPr/>
        </p:nvSpPr>
        <p:spPr>
          <a:xfrm>
            <a:off x="180109" y="3599571"/>
            <a:ext cx="11804073" cy="1277273"/>
          </a:xfrm>
          <a:prstGeom prst="rect">
            <a:avLst/>
          </a:prstGeom>
          <a:noFill/>
        </p:spPr>
        <p:txBody>
          <a:bodyPr wrap="square" rtlCol="0">
            <a:spAutoFit/>
          </a:bodyPr>
          <a:lstStyle/>
          <a:p>
            <a:r>
              <a:rPr lang="en-GB" sz="7700" dirty="0"/>
              <a:t>NOT CHEAP OR CONVENIENT</a:t>
            </a:r>
          </a:p>
        </p:txBody>
      </p:sp>
      <p:pic>
        <p:nvPicPr>
          <p:cNvPr id="7" name="Picture 6">
            <a:extLst>
              <a:ext uri="{FF2B5EF4-FFF2-40B4-BE49-F238E27FC236}">
                <a16:creationId xmlns:a16="http://schemas.microsoft.com/office/drawing/2014/main" id="{1433A25F-2895-40B0-A4AB-04DA4CA61EE0}"/>
              </a:ext>
            </a:extLst>
          </p:cNvPr>
          <p:cNvPicPr>
            <a:picLocks noChangeAspect="1"/>
          </p:cNvPicPr>
          <p:nvPr/>
        </p:nvPicPr>
        <p:blipFill rotWithShape="1">
          <a:blip r:embed="rId4"/>
          <a:srcRect t="38594" b="30172"/>
          <a:stretch/>
        </p:blipFill>
        <p:spPr>
          <a:xfrm>
            <a:off x="-4760" y="4732816"/>
            <a:ext cx="12192000" cy="2100263"/>
          </a:xfrm>
          <a:prstGeom prst="rect">
            <a:avLst/>
          </a:prstGeom>
        </p:spPr>
      </p:pic>
    </p:spTree>
    <p:extLst>
      <p:ext uri="{BB962C8B-B14F-4D97-AF65-F5344CB8AC3E}">
        <p14:creationId xmlns:p14="http://schemas.microsoft.com/office/powerpoint/2010/main" val="297999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ACF4E3-23C2-4B4F-884F-ABD8F88852F2}"/>
              </a:ext>
            </a:extLst>
          </p:cNvPr>
          <p:cNvPicPr>
            <a:picLocks noChangeAspect="1"/>
          </p:cNvPicPr>
          <p:nvPr/>
        </p:nvPicPr>
        <p:blipFill rotWithShape="1">
          <a:blip r:embed="rId2"/>
          <a:srcRect t="5573"/>
          <a:stretch/>
        </p:blipFill>
        <p:spPr>
          <a:xfrm>
            <a:off x="0" y="0"/>
            <a:ext cx="12192001" cy="6858000"/>
          </a:xfrm>
          <a:prstGeom prst="rect">
            <a:avLst/>
          </a:prstGeom>
        </p:spPr>
      </p:pic>
      <p:sp>
        <p:nvSpPr>
          <p:cNvPr id="5" name="TextBox 4">
            <a:extLst>
              <a:ext uri="{FF2B5EF4-FFF2-40B4-BE49-F238E27FC236}">
                <a16:creationId xmlns:a16="http://schemas.microsoft.com/office/drawing/2014/main" id="{05A7605B-1100-4FDB-809A-8934902A99E4}"/>
              </a:ext>
            </a:extLst>
          </p:cNvPr>
          <p:cNvSpPr txBox="1"/>
          <p:nvPr/>
        </p:nvSpPr>
        <p:spPr>
          <a:xfrm>
            <a:off x="359764" y="524656"/>
            <a:ext cx="3177915" cy="2246769"/>
          </a:xfrm>
          <a:prstGeom prst="rect">
            <a:avLst/>
          </a:prstGeom>
          <a:noFill/>
        </p:spPr>
        <p:txBody>
          <a:bodyPr wrap="square" rtlCol="0">
            <a:spAutoFit/>
          </a:bodyPr>
          <a:lstStyle/>
          <a:p>
            <a:r>
              <a:rPr lang="en-GB" sz="2800" b="1" dirty="0"/>
              <a:t>ADAPT OUR TASTES</a:t>
            </a:r>
          </a:p>
          <a:p>
            <a:br>
              <a:rPr lang="en-GB" sz="2800" b="1" dirty="0"/>
            </a:br>
            <a:r>
              <a:rPr lang="en-GB" sz="2800" b="1" dirty="0"/>
              <a:t>ADAPT OURSELVES</a:t>
            </a:r>
          </a:p>
          <a:p>
            <a:br>
              <a:rPr lang="en-GB" sz="2800" b="1" dirty="0"/>
            </a:br>
            <a:r>
              <a:rPr lang="en-GB" sz="2800" b="1" dirty="0"/>
              <a:t>ADAPT SOCIETY</a:t>
            </a:r>
          </a:p>
        </p:txBody>
      </p:sp>
    </p:spTree>
    <p:extLst>
      <p:ext uri="{BB962C8B-B14F-4D97-AF65-F5344CB8AC3E}">
        <p14:creationId xmlns:p14="http://schemas.microsoft.com/office/powerpoint/2010/main" val="358251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5CF427-0442-432D-9CF6-F80A3A664A5C}"/>
              </a:ext>
            </a:extLst>
          </p:cNvPr>
          <p:cNvPicPr>
            <a:picLocks noChangeAspect="1"/>
          </p:cNvPicPr>
          <p:nvPr/>
        </p:nvPicPr>
        <p:blipFill>
          <a:blip r:embed="rId2"/>
          <a:stretch>
            <a:fillRect/>
          </a:stretch>
        </p:blipFill>
        <p:spPr>
          <a:xfrm>
            <a:off x="0" y="1"/>
            <a:ext cx="4987636" cy="3557587"/>
          </a:xfrm>
          <a:prstGeom prst="rect">
            <a:avLst/>
          </a:prstGeom>
        </p:spPr>
      </p:pic>
      <p:pic>
        <p:nvPicPr>
          <p:cNvPr id="3" name="Picture 2">
            <a:extLst>
              <a:ext uri="{FF2B5EF4-FFF2-40B4-BE49-F238E27FC236}">
                <a16:creationId xmlns:a16="http://schemas.microsoft.com/office/drawing/2014/main" id="{95EEF3F2-367E-499A-8906-68BF8033C291}"/>
              </a:ext>
            </a:extLst>
          </p:cNvPr>
          <p:cNvPicPr>
            <a:picLocks noChangeAspect="1"/>
          </p:cNvPicPr>
          <p:nvPr/>
        </p:nvPicPr>
        <p:blipFill rotWithShape="1">
          <a:blip r:embed="rId3"/>
          <a:srcRect t="7935" b="12917"/>
          <a:stretch/>
        </p:blipFill>
        <p:spPr>
          <a:xfrm>
            <a:off x="4987636" y="-3"/>
            <a:ext cx="6672350" cy="3557587"/>
          </a:xfrm>
          <a:prstGeom prst="rect">
            <a:avLst/>
          </a:prstGeom>
        </p:spPr>
      </p:pic>
      <p:pic>
        <p:nvPicPr>
          <p:cNvPr id="4" name="Picture 3">
            <a:extLst>
              <a:ext uri="{FF2B5EF4-FFF2-40B4-BE49-F238E27FC236}">
                <a16:creationId xmlns:a16="http://schemas.microsoft.com/office/drawing/2014/main" id="{9B506AEA-502E-439D-BE99-C4E2E4F32E74}"/>
              </a:ext>
            </a:extLst>
          </p:cNvPr>
          <p:cNvPicPr>
            <a:picLocks noChangeAspect="1"/>
          </p:cNvPicPr>
          <p:nvPr/>
        </p:nvPicPr>
        <p:blipFill rotWithShape="1">
          <a:blip r:embed="rId4"/>
          <a:srcRect t="38231"/>
          <a:stretch/>
        </p:blipFill>
        <p:spPr>
          <a:xfrm>
            <a:off x="8078256" y="3557587"/>
            <a:ext cx="4113743" cy="3300412"/>
          </a:xfrm>
          <a:prstGeom prst="rect">
            <a:avLst/>
          </a:prstGeom>
        </p:spPr>
      </p:pic>
      <p:pic>
        <p:nvPicPr>
          <p:cNvPr id="5" name="Picture 4">
            <a:extLst>
              <a:ext uri="{FF2B5EF4-FFF2-40B4-BE49-F238E27FC236}">
                <a16:creationId xmlns:a16="http://schemas.microsoft.com/office/drawing/2014/main" id="{A5897B40-028D-4F3F-980D-059CBCD75E60}"/>
              </a:ext>
            </a:extLst>
          </p:cNvPr>
          <p:cNvPicPr>
            <a:picLocks noChangeAspect="1"/>
          </p:cNvPicPr>
          <p:nvPr/>
        </p:nvPicPr>
        <p:blipFill rotWithShape="1">
          <a:blip r:embed="rId5"/>
          <a:srcRect l="30648"/>
          <a:stretch/>
        </p:blipFill>
        <p:spPr>
          <a:xfrm>
            <a:off x="0" y="3557587"/>
            <a:ext cx="4073723" cy="3300412"/>
          </a:xfrm>
          <a:prstGeom prst="rect">
            <a:avLst/>
          </a:prstGeom>
        </p:spPr>
      </p:pic>
      <p:pic>
        <p:nvPicPr>
          <p:cNvPr id="6" name="Picture 5">
            <a:extLst>
              <a:ext uri="{FF2B5EF4-FFF2-40B4-BE49-F238E27FC236}">
                <a16:creationId xmlns:a16="http://schemas.microsoft.com/office/drawing/2014/main" id="{43ED5014-B942-4237-B8CD-71E183FAC455}"/>
              </a:ext>
            </a:extLst>
          </p:cNvPr>
          <p:cNvPicPr>
            <a:picLocks noChangeAspect="1"/>
          </p:cNvPicPr>
          <p:nvPr/>
        </p:nvPicPr>
        <p:blipFill rotWithShape="1">
          <a:blip r:embed="rId6"/>
          <a:srcRect t="9792" b="21457"/>
          <a:stretch/>
        </p:blipFill>
        <p:spPr>
          <a:xfrm>
            <a:off x="4074684" y="3557583"/>
            <a:ext cx="4004532" cy="3300413"/>
          </a:xfrm>
          <a:prstGeom prst="rect">
            <a:avLst/>
          </a:prstGeom>
        </p:spPr>
      </p:pic>
      <p:pic>
        <p:nvPicPr>
          <p:cNvPr id="7" name="Picture 6">
            <a:extLst>
              <a:ext uri="{FF2B5EF4-FFF2-40B4-BE49-F238E27FC236}">
                <a16:creationId xmlns:a16="http://schemas.microsoft.com/office/drawing/2014/main" id="{4EBA5C08-4A16-4C68-817A-F36D62888DF8}"/>
              </a:ext>
            </a:extLst>
          </p:cNvPr>
          <p:cNvPicPr>
            <a:picLocks noChangeAspect="1"/>
          </p:cNvPicPr>
          <p:nvPr/>
        </p:nvPicPr>
        <p:blipFill rotWithShape="1">
          <a:blip r:embed="rId7"/>
          <a:srcRect l="12958" r="65218"/>
          <a:stretch/>
        </p:blipFill>
        <p:spPr>
          <a:xfrm>
            <a:off x="10861477" y="0"/>
            <a:ext cx="1330523" cy="3557584"/>
          </a:xfrm>
          <a:prstGeom prst="rect">
            <a:avLst/>
          </a:prstGeom>
        </p:spPr>
      </p:pic>
      <p:sp>
        <p:nvSpPr>
          <p:cNvPr id="8" name="TextBox 7">
            <a:extLst>
              <a:ext uri="{FF2B5EF4-FFF2-40B4-BE49-F238E27FC236}">
                <a16:creationId xmlns:a16="http://schemas.microsoft.com/office/drawing/2014/main" id="{0F5F5BAA-3F31-4344-B4BE-D4386D591777}"/>
              </a:ext>
            </a:extLst>
          </p:cNvPr>
          <p:cNvSpPr txBox="1"/>
          <p:nvPr/>
        </p:nvSpPr>
        <p:spPr>
          <a:xfrm>
            <a:off x="133350" y="114300"/>
            <a:ext cx="11144250" cy="677108"/>
          </a:xfrm>
          <a:prstGeom prst="rect">
            <a:avLst/>
          </a:prstGeom>
          <a:noFill/>
        </p:spPr>
        <p:txBody>
          <a:bodyPr wrap="square" rtlCol="0">
            <a:spAutoFit/>
          </a:bodyPr>
          <a:lstStyle/>
          <a:p>
            <a:r>
              <a:rPr lang="en-GB" sz="3800" b="1" dirty="0">
                <a:solidFill>
                  <a:schemeClr val="bg1"/>
                </a:solidFill>
              </a:rPr>
              <a:t>PLANNING REGULATIONS NEED UPDATING URGENTLY</a:t>
            </a:r>
          </a:p>
        </p:txBody>
      </p:sp>
    </p:spTree>
    <p:extLst>
      <p:ext uri="{BB962C8B-B14F-4D97-AF65-F5344CB8AC3E}">
        <p14:creationId xmlns:p14="http://schemas.microsoft.com/office/powerpoint/2010/main" val="55410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40DEA-9AAA-42E3-B090-2A30D08D6577}"/>
              </a:ext>
            </a:extLst>
          </p:cNvPr>
          <p:cNvPicPr>
            <a:picLocks noChangeAspect="1"/>
          </p:cNvPicPr>
          <p:nvPr/>
        </p:nvPicPr>
        <p:blipFill>
          <a:blip r:embed="rId2"/>
          <a:stretch>
            <a:fillRect/>
          </a:stretch>
        </p:blipFill>
        <p:spPr>
          <a:xfrm>
            <a:off x="4655635" y="509665"/>
            <a:ext cx="5984402" cy="5838669"/>
          </a:xfrm>
          <a:prstGeom prst="rect">
            <a:avLst/>
          </a:prstGeom>
        </p:spPr>
      </p:pic>
      <p:pic>
        <p:nvPicPr>
          <p:cNvPr id="7" name="Picture 6">
            <a:extLst>
              <a:ext uri="{FF2B5EF4-FFF2-40B4-BE49-F238E27FC236}">
                <a16:creationId xmlns:a16="http://schemas.microsoft.com/office/drawing/2014/main" id="{F3B3E2AE-D6F5-46E2-BDAB-514A6A44A85D}"/>
              </a:ext>
            </a:extLst>
          </p:cNvPr>
          <p:cNvPicPr>
            <a:picLocks noChangeAspect="1"/>
          </p:cNvPicPr>
          <p:nvPr/>
        </p:nvPicPr>
        <p:blipFill>
          <a:blip r:embed="rId3"/>
          <a:stretch>
            <a:fillRect/>
          </a:stretch>
        </p:blipFill>
        <p:spPr>
          <a:xfrm>
            <a:off x="2641290" y="-40028"/>
            <a:ext cx="2489274" cy="2123661"/>
          </a:xfrm>
          <a:prstGeom prst="rect">
            <a:avLst/>
          </a:prstGeom>
        </p:spPr>
      </p:pic>
      <p:sp>
        <p:nvSpPr>
          <p:cNvPr id="4" name="TextBox 3">
            <a:extLst>
              <a:ext uri="{FF2B5EF4-FFF2-40B4-BE49-F238E27FC236}">
                <a16:creationId xmlns:a16="http://schemas.microsoft.com/office/drawing/2014/main" id="{45233777-87DC-4F2D-A5AD-B6005F6217BD}"/>
              </a:ext>
            </a:extLst>
          </p:cNvPr>
          <p:cNvSpPr txBox="1"/>
          <p:nvPr/>
        </p:nvSpPr>
        <p:spPr>
          <a:xfrm>
            <a:off x="9383844" y="224852"/>
            <a:ext cx="2808156" cy="1200329"/>
          </a:xfrm>
          <a:prstGeom prst="rect">
            <a:avLst/>
          </a:prstGeom>
          <a:noFill/>
        </p:spPr>
        <p:txBody>
          <a:bodyPr wrap="square" rtlCol="0">
            <a:spAutoFit/>
          </a:bodyPr>
          <a:lstStyle/>
          <a:p>
            <a:pPr algn="ctr"/>
            <a:r>
              <a:rPr lang="en-GB" sz="3600" b="1" dirty="0"/>
              <a:t>FOOD WASTE</a:t>
            </a:r>
          </a:p>
          <a:p>
            <a:pPr algn="ctr"/>
            <a:r>
              <a:rPr lang="en-GB" sz="3600" b="1" dirty="0"/>
              <a:t>IN THE UK</a:t>
            </a:r>
          </a:p>
        </p:txBody>
      </p:sp>
      <p:pic>
        <p:nvPicPr>
          <p:cNvPr id="6" name="Picture 5">
            <a:extLst>
              <a:ext uri="{FF2B5EF4-FFF2-40B4-BE49-F238E27FC236}">
                <a16:creationId xmlns:a16="http://schemas.microsoft.com/office/drawing/2014/main" id="{21BBAEDF-7CF3-4705-9EFC-01B993389C5C}"/>
              </a:ext>
            </a:extLst>
          </p:cNvPr>
          <p:cNvPicPr>
            <a:picLocks noChangeAspect="1"/>
          </p:cNvPicPr>
          <p:nvPr/>
        </p:nvPicPr>
        <p:blipFill>
          <a:blip r:embed="rId4"/>
          <a:stretch>
            <a:fillRect/>
          </a:stretch>
        </p:blipFill>
        <p:spPr>
          <a:xfrm>
            <a:off x="509666" y="1676181"/>
            <a:ext cx="3113310" cy="1747131"/>
          </a:xfrm>
          <a:prstGeom prst="rect">
            <a:avLst/>
          </a:prstGeom>
        </p:spPr>
      </p:pic>
      <p:pic>
        <p:nvPicPr>
          <p:cNvPr id="9" name="Picture 8">
            <a:extLst>
              <a:ext uri="{FF2B5EF4-FFF2-40B4-BE49-F238E27FC236}">
                <a16:creationId xmlns:a16="http://schemas.microsoft.com/office/drawing/2014/main" id="{14FCA4C5-0377-47C5-9C1B-C815048C93A8}"/>
              </a:ext>
            </a:extLst>
          </p:cNvPr>
          <p:cNvPicPr>
            <a:picLocks noChangeAspect="1"/>
          </p:cNvPicPr>
          <p:nvPr/>
        </p:nvPicPr>
        <p:blipFill rotWithShape="1">
          <a:blip r:embed="rId5"/>
          <a:srcRect l="7736" r="8774" b="6643"/>
          <a:stretch/>
        </p:blipFill>
        <p:spPr>
          <a:xfrm>
            <a:off x="0" y="3707677"/>
            <a:ext cx="5711253" cy="3150323"/>
          </a:xfrm>
          <a:prstGeom prst="rect">
            <a:avLst/>
          </a:prstGeom>
        </p:spPr>
      </p:pic>
    </p:spTree>
    <p:extLst>
      <p:ext uri="{BB962C8B-B14F-4D97-AF65-F5344CB8AC3E}">
        <p14:creationId xmlns:p14="http://schemas.microsoft.com/office/powerpoint/2010/main" val="291645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5DB12-331B-4689-96D1-7CAF61CD089E}"/>
              </a:ext>
            </a:extLst>
          </p:cNvPr>
          <p:cNvPicPr>
            <a:picLocks noChangeAspect="1"/>
          </p:cNvPicPr>
          <p:nvPr/>
        </p:nvPicPr>
        <p:blipFill>
          <a:blip r:embed="rId2"/>
          <a:stretch>
            <a:fillRect/>
          </a:stretch>
        </p:blipFill>
        <p:spPr>
          <a:xfrm>
            <a:off x="6706" y="3024188"/>
            <a:ext cx="12192000" cy="3845169"/>
          </a:xfrm>
          <a:prstGeom prst="rect">
            <a:avLst/>
          </a:prstGeom>
        </p:spPr>
      </p:pic>
      <p:pic>
        <p:nvPicPr>
          <p:cNvPr id="3" name="Picture 2">
            <a:extLst>
              <a:ext uri="{FF2B5EF4-FFF2-40B4-BE49-F238E27FC236}">
                <a16:creationId xmlns:a16="http://schemas.microsoft.com/office/drawing/2014/main" id="{712C2BB9-60AC-47BA-BC95-EE500A5723D0}"/>
              </a:ext>
            </a:extLst>
          </p:cNvPr>
          <p:cNvPicPr>
            <a:picLocks noChangeAspect="1"/>
          </p:cNvPicPr>
          <p:nvPr/>
        </p:nvPicPr>
        <p:blipFill>
          <a:blip r:embed="rId3"/>
          <a:stretch>
            <a:fillRect/>
          </a:stretch>
        </p:blipFill>
        <p:spPr>
          <a:xfrm>
            <a:off x="6057900" y="0"/>
            <a:ext cx="6140806" cy="3012831"/>
          </a:xfrm>
          <a:prstGeom prst="rect">
            <a:avLst/>
          </a:prstGeom>
        </p:spPr>
      </p:pic>
      <p:pic>
        <p:nvPicPr>
          <p:cNvPr id="4" name="Picture 3">
            <a:extLst>
              <a:ext uri="{FF2B5EF4-FFF2-40B4-BE49-F238E27FC236}">
                <a16:creationId xmlns:a16="http://schemas.microsoft.com/office/drawing/2014/main" id="{FC17F94F-3F42-4D26-85B4-748B2857DFFF}"/>
              </a:ext>
            </a:extLst>
          </p:cNvPr>
          <p:cNvPicPr>
            <a:picLocks noChangeAspect="1"/>
          </p:cNvPicPr>
          <p:nvPr/>
        </p:nvPicPr>
        <p:blipFill>
          <a:blip r:embed="rId4"/>
          <a:stretch>
            <a:fillRect/>
          </a:stretch>
        </p:blipFill>
        <p:spPr>
          <a:xfrm>
            <a:off x="6706" y="0"/>
            <a:ext cx="6051194" cy="3024188"/>
          </a:xfrm>
          <a:prstGeom prst="rect">
            <a:avLst/>
          </a:prstGeom>
        </p:spPr>
      </p:pic>
    </p:spTree>
    <p:extLst>
      <p:ext uri="{BB962C8B-B14F-4D97-AF65-F5344CB8AC3E}">
        <p14:creationId xmlns:p14="http://schemas.microsoft.com/office/powerpoint/2010/main" val="406502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E7F7C-CA51-4C61-814C-1D2EEFB3C656}"/>
              </a:ext>
            </a:extLst>
          </p:cNvPr>
          <p:cNvPicPr>
            <a:picLocks noChangeAspect="1"/>
          </p:cNvPicPr>
          <p:nvPr/>
        </p:nvPicPr>
        <p:blipFill rotWithShape="1">
          <a:blip r:embed="rId2"/>
          <a:srcRect l="3125" t="11111"/>
          <a:stretch/>
        </p:blipFill>
        <p:spPr>
          <a:xfrm>
            <a:off x="0" y="0"/>
            <a:ext cx="12192000" cy="6858000"/>
          </a:xfrm>
          <a:prstGeom prst="rect">
            <a:avLst/>
          </a:prstGeom>
        </p:spPr>
      </p:pic>
    </p:spTree>
    <p:extLst>
      <p:ext uri="{BB962C8B-B14F-4D97-AF65-F5344CB8AC3E}">
        <p14:creationId xmlns:p14="http://schemas.microsoft.com/office/powerpoint/2010/main" val="120000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F39BB-CAED-46A9-BB35-9E6296E52B10}"/>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86920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2A10CB-82A1-4BC7-8AE3-4FDC23D248F5}"/>
              </a:ext>
            </a:extLst>
          </p:cNvPr>
          <p:cNvPicPr>
            <a:picLocks noChangeAspect="1"/>
          </p:cNvPicPr>
          <p:nvPr/>
        </p:nvPicPr>
        <p:blipFill>
          <a:blip r:embed="rId2"/>
          <a:stretch>
            <a:fillRect/>
          </a:stretch>
        </p:blipFill>
        <p:spPr>
          <a:xfrm>
            <a:off x="214309" y="410071"/>
            <a:ext cx="5609935" cy="4482309"/>
          </a:xfrm>
          <a:prstGeom prst="ellipse">
            <a:avLst/>
          </a:prstGeom>
          <a:ln w="57150">
            <a:solidFill>
              <a:schemeClr val="tx1"/>
            </a:solidFill>
          </a:ln>
        </p:spPr>
      </p:pic>
      <p:pic>
        <p:nvPicPr>
          <p:cNvPr id="2" name="Picture 1">
            <a:extLst>
              <a:ext uri="{FF2B5EF4-FFF2-40B4-BE49-F238E27FC236}">
                <a16:creationId xmlns:a16="http://schemas.microsoft.com/office/drawing/2014/main" id="{AC117B77-39DD-425A-933C-35F2948F5099}"/>
              </a:ext>
            </a:extLst>
          </p:cNvPr>
          <p:cNvPicPr>
            <a:picLocks noChangeAspect="1"/>
          </p:cNvPicPr>
          <p:nvPr/>
        </p:nvPicPr>
        <p:blipFill>
          <a:blip r:embed="rId3"/>
          <a:stretch>
            <a:fillRect/>
          </a:stretch>
        </p:blipFill>
        <p:spPr>
          <a:xfrm>
            <a:off x="6098170" y="374435"/>
            <a:ext cx="5850945" cy="4517945"/>
          </a:xfrm>
          <a:prstGeom prst="ellipse">
            <a:avLst/>
          </a:prstGeom>
          <a:ln w="57150">
            <a:solidFill>
              <a:schemeClr val="tx1"/>
            </a:solidFill>
          </a:ln>
        </p:spPr>
      </p:pic>
      <p:pic>
        <p:nvPicPr>
          <p:cNvPr id="4" name="Picture 3">
            <a:extLst>
              <a:ext uri="{FF2B5EF4-FFF2-40B4-BE49-F238E27FC236}">
                <a16:creationId xmlns:a16="http://schemas.microsoft.com/office/drawing/2014/main" id="{1571B6D7-7878-46B9-89A1-DF960A1F94AE}"/>
              </a:ext>
            </a:extLst>
          </p:cNvPr>
          <p:cNvPicPr>
            <a:picLocks noChangeAspect="1"/>
          </p:cNvPicPr>
          <p:nvPr/>
        </p:nvPicPr>
        <p:blipFill rotWithShape="1">
          <a:blip r:embed="rId4"/>
          <a:srcRect l="4057" t="22917" r="4260" b="23541"/>
          <a:stretch/>
        </p:blipFill>
        <p:spPr>
          <a:xfrm>
            <a:off x="2686055" y="5057775"/>
            <a:ext cx="6457950" cy="1800225"/>
          </a:xfrm>
          <a:prstGeom prst="rect">
            <a:avLst/>
          </a:prstGeom>
        </p:spPr>
      </p:pic>
    </p:spTree>
    <p:extLst>
      <p:ext uri="{BB962C8B-B14F-4D97-AF65-F5344CB8AC3E}">
        <p14:creationId xmlns:p14="http://schemas.microsoft.com/office/powerpoint/2010/main" val="895931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189</Words>
  <Application>Microsoft Office PowerPoint</Application>
  <PresentationFormat>Widescreen</PresentationFormat>
  <Paragraphs>25</Paragraphs>
  <Slides>11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People &amp;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&amp; Society</dc:title>
  <dc:creator>holly whitelaw</dc:creator>
  <cp:lastModifiedBy>holly whitelaw</cp:lastModifiedBy>
  <cp:revision>30</cp:revision>
  <dcterms:created xsi:type="dcterms:W3CDTF">2023-05-15T07:33:23Z</dcterms:created>
  <dcterms:modified xsi:type="dcterms:W3CDTF">2023-05-15T22:02:44Z</dcterms:modified>
</cp:coreProperties>
</file>